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6"/>
  </p:sldMasterIdLst>
  <p:sldIdLst>
    <p:sldId id="256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550C25-C2AC-8395-6FE4-6D6A296CEDD8}" v="9" dt="2026-09-10T12:23:14.6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5" Type="http://schemas.openxmlformats.org/officeDocument/2006/relationships/customXml" Target="../customXml/item5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mogen Reynolds" userId="S::reynolds@bishopchavasseschool.org.uk::84cd8009-037f-44af-a5f8-2dc172d268ca" providerId="AD" clId="Web-{FA550C25-C2AC-8395-6FE4-6D6A296CEDD8}"/>
    <pc:docChg chg="modSld">
      <pc:chgData name="Imogen Reynolds" userId="S::reynolds@bishopchavasseschool.org.uk::84cd8009-037f-44af-a5f8-2dc172d268ca" providerId="AD" clId="Web-{FA550C25-C2AC-8395-6FE4-6D6A296CEDD8}" dt="2026-09-10T12:23:14.356" v="2" actId="20577"/>
      <pc:docMkLst>
        <pc:docMk/>
      </pc:docMkLst>
      <pc:sldChg chg="modSp">
        <pc:chgData name="Imogen Reynolds" userId="S::reynolds@bishopchavasseschool.org.uk::84cd8009-037f-44af-a5f8-2dc172d268ca" providerId="AD" clId="Web-{FA550C25-C2AC-8395-6FE4-6D6A296CEDD8}" dt="2026-09-10T12:23:14.356" v="2" actId="20577"/>
        <pc:sldMkLst>
          <pc:docMk/>
          <pc:sldMk cId="109857222" sldId="256"/>
        </pc:sldMkLst>
        <pc:spChg chg="mod">
          <ac:chgData name="Imogen Reynolds" userId="S::reynolds@bishopchavasseschool.org.uk::84cd8009-037f-44af-a5f8-2dc172d268ca" providerId="AD" clId="Web-{FA550C25-C2AC-8395-6FE4-6D6A296CEDD8}" dt="2026-09-10T12:23:14.356" v="2" actId="20577"/>
          <ac:spMkLst>
            <pc:docMk/>
            <pc:sldMk cId="109857222" sldId="256"/>
            <ac:spMk id="2" creationId="{74232160-E23B-4DEA-FB74-BBC61AA16F8B}"/>
          </ac:spMkLst>
        </pc:spChg>
      </pc:sldChg>
    </pc:docChg>
  </pc:docChgLst>
  <pc:docChgLst>
    <pc:chgData clId="Web-{FA550C25-C2AC-8395-6FE4-6D6A296CEDD8}"/>
    <pc:docChg chg="modSld">
      <pc:chgData name="" userId="" providerId="" clId="Web-{FA550C25-C2AC-8395-6FE4-6D6A296CEDD8}" dt="2026-09-10T12:23:10.153" v="0" actId="20577"/>
      <pc:docMkLst>
        <pc:docMk/>
      </pc:docMkLst>
      <pc:sldChg chg="modSp">
        <pc:chgData name="" userId="" providerId="" clId="Web-{FA550C25-C2AC-8395-6FE4-6D6A296CEDD8}" dt="2026-09-10T12:23:10.153" v="0" actId="20577"/>
        <pc:sldMkLst>
          <pc:docMk/>
          <pc:sldMk cId="109857222" sldId="256"/>
        </pc:sldMkLst>
        <pc:spChg chg="mod">
          <ac:chgData name="" userId="" providerId="" clId="Web-{FA550C25-C2AC-8395-6FE4-6D6A296CEDD8}" dt="2026-09-10T12:23:10.153" v="0" actId="20577"/>
          <ac:spMkLst>
            <pc:docMk/>
            <pc:sldMk cId="109857222" sldId="256"/>
            <ac:spMk id="2" creationId="{74232160-E23B-4DEA-FB74-BBC61AA16F8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232160-E23B-4DEA-FB74-BBC61AA16F8B}"/>
              </a:ext>
            </a:extLst>
          </p:cNvPr>
          <p:cNvSpPr txBox="1"/>
          <p:nvPr/>
        </p:nvSpPr>
        <p:spPr>
          <a:xfrm>
            <a:off x="299357" y="285749"/>
            <a:ext cx="6985000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u="sng" dirty="0">
                <a:latin typeface="Comic Sans MS"/>
              </a:rPr>
              <a:t>English Homework 11/9/26</a:t>
            </a:r>
          </a:p>
          <a:p>
            <a:endParaRPr lang="en-US">
              <a:latin typeface="Comic Sans MS"/>
            </a:endParaRPr>
          </a:p>
          <a:p>
            <a:r>
              <a:rPr lang="en-US" dirty="0">
                <a:latin typeface="Comic Sans MS"/>
              </a:rPr>
              <a:t>Write a recount about your trip to Carroty Wood! Think about: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omic Sans MS"/>
              </a:rPr>
              <a:t>What happened during the day?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omic Sans MS"/>
              </a:rPr>
              <a:t>How did the day make you feel?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omic Sans MS"/>
              </a:rPr>
              <a:t>What did you enjoy the most about your day?</a:t>
            </a:r>
          </a:p>
          <a:p>
            <a:endParaRPr lang="en-US">
              <a:latin typeface="Comic Sans MS"/>
            </a:endParaRPr>
          </a:p>
          <a:p>
            <a:r>
              <a:rPr lang="en-US" dirty="0">
                <a:latin typeface="Comic Sans MS"/>
              </a:rPr>
              <a:t>Remember to: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omic Sans MS"/>
              </a:rPr>
              <a:t>Write in chronological order. </a:t>
            </a: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omic Sans MS"/>
              </a:rPr>
              <a:t>Use first person pronouns. </a:t>
            </a:r>
          </a:p>
        </p:txBody>
      </p:sp>
      <p:pic>
        <p:nvPicPr>
          <p:cNvPr id="3" name="Picture 2" descr="Close-up of a person&amp;#39;s hands holding a compass&#10;&#10;AI-generated content may be incorrect.">
            <a:extLst>
              <a:ext uri="{FF2B5EF4-FFF2-40B4-BE49-F238E27FC236}">
                <a16:creationId xmlns:a16="http://schemas.microsoft.com/office/drawing/2014/main" id="{403BD309-B671-7538-54D6-B6DDD11BBE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42" y="3807778"/>
            <a:ext cx="2891155" cy="1467485"/>
          </a:xfrm>
          <a:prstGeom prst="rect">
            <a:avLst/>
          </a:prstGeom>
        </p:spPr>
      </p:pic>
      <p:pic>
        <p:nvPicPr>
          <p:cNvPr id="4" name="Picture 3" descr="Marshmallows on skewers over a fire&#10;&#10;AI-generated content may be incorrect.">
            <a:extLst>
              <a:ext uri="{FF2B5EF4-FFF2-40B4-BE49-F238E27FC236}">
                <a16:creationId xmlns:a16="http://schemas.microsoft.com/office/drawing/2014/main" id="{85722FFF-D67D-A2B6-533E-1A88B0685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7838" y="2268719"/>
            <a:ext cx="3087370" cy="17595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3F98CF-5C77-A852-B7C4-4F0F742110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8255" y="4184876"/>
            <a:ext cx="2626632" cy="205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6792581-1527-4ea8-9195-e83e9807f695" xsi:nil="true"/>
    <lcf76f155ced4ddcb4097134ff3c332f xmlns="3bfd4607-6949-40e8-b4c1-5218f452358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30EA45FA4CAE4CB40BF1273EB76E56" ma:contentTypeVersion="20" ma:contentTypeDescription="Create a new document." ma:contentTypeScope="" ma:versionID="ca9b73a46106931d99bd9ff857bcaa49">
  <xsd:schema xmlns:xsd="http://www.w3.org/2001/XMLSchema" xmlns:xs="http://www.w3.org/2001/XMLSchema" xmlns:p="http://schemas.microsoft.com/office/2006/metadata/properties" xmlns:ns2="3bfd4607-6949-40e8-b4c1-5218f452358f" xmlns:ns3="76792581-1527-4ea8-9195-e83e9807f695" targetNamespace="http://schemas.microsoft.com/office/2006/metadata/properties" ma:root="true" ma:fieldsID="dc0a40c6daaf00ec49228ef0ad53256e" ns2:_="" ns3:_="">
    <xsd:import namespace="3bfd4607-6949-40e8-b4c1-5218f452358f"/>
    <xsd:import namespace="76792581-1527-4ea8-9195-e83e9807f6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fd4607-6949-40e8-b4c1-5218f45235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deddca23-88d2-4e8c-9e71-7a6299ae753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792581-1527-4ea8-9195-e83e9807f695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668365e2-c02b-416f-8462-71377b6543a0}" ma:internalName="TaxCatchAll" ma:showField="CatchAllData" ma:web="76792581-1527-4ea8-9195-e83e9807f69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6792581-1527-4ea8-9195-e83e9807f695" xsi:nil="true"/>
    <lcf76f155ced4ddcb4097134ff3c332f xmlns="3bfd4607-6949-40e8-b4c1-5218f452358f">
      <Terms xmlns="http://schemas.microsoft.com/office/infopath/2007/PartnerControls"/>
    </lcf76f155ced4ddcb4097134ff3c332f>
  </documentManagement>
</p:propertie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36DDD2-C87F-464F-A483-7B5368D268E8}">
  <ds:schemaRefs>
    <ds:schemaRef ds:uri="3bfd4607-6949-40e8-b4c1-5218f452358f"/>
    <ds:schemaRef ds:uri="76792581-1527-4ea8-9195-e83e9807f695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819B134-91F2-42C7-9191-2E1053F1DA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bfd4607-6949-40e8-b4c1-5218f452358f"/>
    <ds:schemaRef ds:uri="76792581-1527-4ea8-9195-e83e9807f69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5224B1-677E-4E0C-98F6-D42EE1B234C1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3DB7578C-CD87-4397-B6E6-B4723E954C52}">
  <ds:schemaRefs>
    <ds:schemaRef ds:uri="3bfd4607-6949-40e8-b4c1-5218f452358f"/>
    <ds:schemaRef ds:uri="76792581-1527-4ea8-9195-e83e9807f695"/>
    <ds:schemaRef ds:uri="http://schemas.microsoft.com/office/2006/metadata/properties"/>
    <ds:schemaRef ds:uri="http://schemas.microsoft.com/office/infopath/2007/PartnerControls"/>
  </ds:schemaRefs>
</ds:datastoreItem>
</file>

<file path=customXml/itemProps5.xml><?xml version="1.0" encoding="utf-8"?>
<ds:datastoreItem xmlns:ds="http://schemas.openxmlformats.org/officeDocument/2006/customXml" ds:itemID="{35D7608F-0F04-4305-8541-2F680CD64FE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8</cp:revision>
  <dcterms:created xsi:type="dcterms:W3CDTF">2025-09-09T13:44:39Z</dcterms:created>
  <dcterms:modified xsi:type="dcterms:W3CDTF">2026-09-10T12:23:20Z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0x010100B630EA45FA4CAE4CB40BF1273EB76E56</vt:lpwstr>
  </property>
  <property fmtid="{D5CDD505-2E9C-101B-9397-08002B2CF9AE}" pid="3" name="MediaServiceImageTags">
    <vt:lpwstr/>
  </property>
</Properties>
</file>