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6"/>
    <p:restoredTop sz="94689"/>
  </p:normalViewPr>
  <p:slideViewPr>
    <p:cSldViewPr snapToGrid="0" snapToObjects="1">
      <p:cViewPr varScale="1">
        <p:scale>
          <a:sx n="114" d="100"/>
          <a:sy n="114" d="100"/>
        </p:scale>
        <p:origin x="43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CC621-FA46-B449-8423-30164B31B0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0929E7-F1F7-E740-A8C2-CF997EA54C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0478F0-50AF-354B-A12E-ECDA16DDEA09}"/>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5" name="Footer Placeholder 4">
            <a:extLst>
              <a:ext uri="{FF2B5EF4-FFF2-40B4-BE49-F238E27FC236}">
                <a16:creationId xmlns:a16="http://schemas.microsoft.com/office/drawing/2014/main" id="{CBDC2DB0-550A-8E49-A208-A0CFF44FE0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12726F-34E3-DE49-9A67-488B0FB783F8}"/>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500927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09CAB-0456-BD40-A5D3-3C75AF91D0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30C80D-032D-6E49-8D29-C3B9CC4AC84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D8E186-2065-244C-A0FE-EF93E9847866}"/>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5" name="Footer Placeholder 4">
            <a:extLst>
              <a:ext uri="{FF2B5EF4-FFF2-40B4-BE49-F238E27FC236}">
                <a16:creationId xmlns:a16="http://schemas.microsoft.com/office/drawing/2014/main" id="{44F3EC0A-AEBC-914A-9616-27EBA7C634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C9E888-4EEC-7F45-8CD2-0D2532DB5FA6}"/>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3823433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5C437-01C2-CC4A-9487-74565CFF9A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3FC7CF-DF99-D441-9F42-B613827FF9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341560B-3076-4145-B89E-0DAF0D5BED9D}"/>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5" name="Footer Placeholder 4">
            <a:extLst>
              <a:ext uri="{FF2B5EF4-FFF2-40B4-BE49-F238E27FC236}">
                <a16:creationId xmlns:a16="http://schemas.microsoft.com/office/drawing/2014/main" id="{70106BD6-0E98-4C45-A4ED-3B94EE8B89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D73564-4EB2-7C45-AAAE-8BE9B01EBA94}"/>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499069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EEA34-F7EE-5745-BA18-79FFC62F7A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E3344F3-0F47-E64C-8B00-D415440C817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4EAAC3-841A-2E4B-B973-2F891EAF0FA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D377A52-8CCF-AB4D-89FD-C37BCB890BF9}"/>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6" name="Footer Placeholder 5">
            <a:extLst>
              <a:ext uri="{FF2B5EF4-FFF2-40B4-BE49-F238E27FC236}">
                <a16:creationId xmlns:a16="http://schemas.microsoft.com/office/drawing/2014/main" id="{63A8B8F6-9596-E04E-B664-6A414F03DC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A61C12-5C14-4D4F-8F7F-C08E1A06B4D2}"/>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37682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F28CC-4549-704A-AC20-D73C6C156B5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45A622E-490A-304E-8DD5-A160F99009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478044B-70C3-8B4C-8600-9D2C80F3122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CBFAB2-2BCC-1C4F-A761-1E4208C71C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3E7EABF-0508-0244-92C1-285FAF853A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293B361-336D-9D49-9C4B-F0C7386E831F}"/>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8" name="Footer Placeholder 7">
            <a:extLst>
              <a:ext uri="{FF2B5EF4-FFF2-40B4-BE49-F238E27FC236}">
                <a16:creationId xmlns:a16="http://schemas.microsoft.com/office/drawing/2014/main" id="{0E3B13CF-3E45-3240-AB93-6A8FCBBA18B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80C3B19-91C3-DE47-A48E-78F20BC8D1D5}"/>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4051314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CDE26-FEB6-4A45-B8C0-351A8F8AC5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DA9DEC1-D556-CB47-AAD3-203C3CC7F8CD}"/>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4" name="Footer Placeholder 3">
            <a:extLst>
              <a:ext uri="{FF2B5EF4-FFF2-40B4-BE49-F238E27FC236}">
                <a16:creationId xmlns:a16="http://schemas.microsoft.com/office/drawing/2014/main" id="{22DCC2A1-EA57-9E4D-8CB4-9B0563038D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AFB83C-B640-0F4D-AA00-B55A73F841DC}"/>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576768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78E6F2-8EE3-2C4C-9619-2117379AE2CF}"/>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3" name="Footer Placeholder 2">
            <a:extLst>
              <a:ext uri="{FF2B5EF4-FFF2-40B4-BE49-F238E27FC236}">
                <a16:creationId xmlns:a16="http://schemas.microsoft.com/office/drawing/2014/main" id="{FB372A4E-63BE-E540-BC12-30C545DB98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2557F1D-619A-7146-9B49-606C39646CE2}"/>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3470692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FF68D-18C4-C744-B621-D10848F06E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8802494-E940-E048-82E4-1C04F83E4B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A8747B-2EA2-CF4B-827E-4B5C334742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5207A90-CFA6-4048-9223-592DF9FFAD9A}"/>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6" name="Footer Placeholder 5">
            <a:extLst>
              <a:ext uri="{FF2B5EF4-FFF2-40B4-BE49-F238E27FC236}">
                <a16:creationId xmlns:a16="http://schemas.microsoft.com/office/drawing/2014/main" id="{F6310E75-F005-7945-BB40-CA4C12675E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66289A-7D53-8643-BB06-20C91207FE7B}"/>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654049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0E75-4C7E-9A40-AD89-915724173D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4B7D0EC-9208-8349-A221-D92073ACE1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BF4E488-09E1-B64C-BF0F-A8C9DA12A9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F7775B-E9A9-5943-96E7-FB2878133957}"/>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6" name="Footer Placeholder 5">
            <a:extLst>
              <a:ext uri="{FF2B5EF4-FFF2-40B4-BE49-F238E27FC236}">
                <a16:creationId xmlns:a16="http://schemas.microsoft.com/office/drawing/2014/main" id="{BFEB5C97-A693-384B-8024-3A2C60D6AD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6BB3CE-B6EE-4548-83D6-37132E30487A}"/>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738943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A917F-D572-2640-9ECE-9BDCB669767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0A202F-E29F-4649-A895-C54EA90E75F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CEC507-A00B-2949-B3BD-44114F6A393D}"/>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5" name="Footer Placeholder 4">
            <a:extLst>
              <a:ext uri="{FF2B5EF4-FFF2-40B4-BE49-F238E27FC236}">
                <a16:creationId xmlns:a16="http://schemas.microsoft.com/office/drawing/2014/main" id="{B4F3F0F1-00DC-1448-8A2C-2B088B7C1B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15A-8405-7D4B-AD5F-84D01F87EB3B}"/>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20458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E0CCAB-766A-FC4C-9679-7CC961108EF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F774888-F4B3-C44F-B524-832F1C66C7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AA31D1-91EC-6040-B082-F996FD140DD2}"/>
              </a:ext>
            </a:extLst>
          </p:cNvPr>
          <p:cNvSpPr>
            <a:spLocks noGrp="1"/>
          </p:cNvSpPr>
          <p:nvPr>
            <p:ph type="dt" sz="half" idx="10"/>
          </p:nvPr>
        </p:nvSpPr>
        <p:spPr/>
        <p:txBody>
          <a:bodyPr/>
          <a:lstStyle/>
          <a:p>
            <a:fld id="{70506327-DE1A-D346-9D8D-B3B0F0CB1BA5}" type="datetimeFigureOut">
              <a:rPr lang="en-US" smtClean="0"/>
              <a:t>12/18/2025</a:t>
            </a:fld>
            <a:endParaRPr lang="en-US"/>
          </a:p>
        </p:txBody>
      </p:sp>
      <p:sp>
        <p:nvSpPr>
          <p:cNvPr id="5" name="Footer Placeholder 4">
            <a:extLst>
              <a:ext uri="{FF2B5EF4-FFF2-40B4-BE49-F238E27FC236}">
                <a16:creationId xmlns:a16="http://schemas.microsoft.com/office/drawing/2014/main" id="{C4EA10EA-6955-7A45-851B-588025F20A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531D8C-6F83-ED47-9367-7E2CE6F3B2DD}"/>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437154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D18CDB-B5C4-6C4B-996C-F8B8C69216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8FBC5F-42CF-B944-BF65-99FBA32B1F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6AF6EF-A766-EC4C-B353-EB199DD01F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06327-DE1A-D346-9D8D-B3B0F0CB1BA5}" type="datetimeFigureOut">
              <a:rPr lang="en-US" smtClean="0"/>
              <a:t>12/18/2025</a:t>
            </a:fld>
            <a:endParaRPr lang="en-US"/>
          </a:p>
        </p:txBody>
      </p:sp>
      <p:sp>
        <p:nvSpPr>
          <p:cNvPr id="5" name="Footer Placeholder 4">
            <a:extLst>
              <a:ext uri="{FF2B5EF4-FFF2-40B4-BE49-F238E27FC236}">
                <a16:creationId xmlns:a16="http://schemas.microsoft.com/office/drawing/2014/main" id="{CF4B39C1-07C2-FF4D-9C4F-59527BB451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C09DF15-C4C9-BE4C-A924-280D0F8BA5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F0673-0879-5349-B23B-0BCF6A06221E}" type="slidenum">
              <a:rPr lang="en-US" smtClean="0"/>
              <a:t>‹#›</a:t>
            </a:fld>
            <a:endParaRPr lang="en-US"/>
          </a:p>
        </p:txBody>
      </p:sp>
    </p:spTree>
    <p:extLst>
      <p:ext uri="{BB962C8B-B14F-4D97-AF65-F5344CB8AC3E}">
        <p14:creationId xmlns:p14="http://schemas.microsoft.com/office/powerpoint/2010/main" val="714826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hat Is the Source of the Indus River? - WorldAtlas">
            <a:extLst>
              <a:ext uri="{FF2B5EF4-FFF2-40B4-BE49-F238E27FC236}">
                <a16:creationId xmlns:a16="http://schemas.microsoft.com/office/drawing/2014/main" id="{579F1E98-C4B9-5E7A-61FB-A31BF9CF2B61}"/>
              </a:ext>
            </a:extLst>
          </p:cNvPr>
          <p:cNvPicPr>
            <a:picLocks noChangeAspect="1"/>
          </p:cNvPicPr>
          <p:nvPr/>
        </p:nvPicPr>
        <p:blipFill>
          <a:blip r:embed="rId2"/>
          <a:stretch>
            <a:fillRect/>
          </a:stretch>
        </p:blipFill>
        <p:spPr>
          <a:xfrm>
            <a:off x="5518" y="3629"/>
            <a:ext cx="12180963" cy="6838647"/>
          </a:xfrm>
          <a:prstGeom prst="rect">
            <a:avLst/>
          </a:prstGeom>
        </p:spPr>
      </p:pic>
      <p:sp>
        <p:nvSpPr>
          <p:cNvPr id="4" name="TextBox 3">
            <a:extLst>
              <a:ext uri="{FF2B5EF4-FFF2-40B4-BE49-F238E27FC236}">
                <a16:creationId xmlns:a16="http://schemas.microsoft.com/office/drawing/2014/main" id="{AC514D8A-7117-1F45-A65A-9A4F965EE117}"/>
              </a:ext>
            </a:extLst>
          </p:cNvPr>
          <p:cNvSpPr txBox="1"/>
          <p:nvPr/>
        </p:nvSpPr>
        <p:spPr>
          <a:xfrm>
            <a:off x="4487550" y="3550735"/>
            <a:ext cx="3688709" cy="646331"/>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3600" u="sng" dirty="0"/>
              <a:t>The Indus Valley</a:t>
            </a:r>
            <a:endParaRPr lang="en-US" dirty="0"/>
          </a:p>
        </p:txBody>
      </p:sp>
      <p:sp>
        <p:nvSpPr>
          <p:cNvPr id="6" name="TextBox 5">
            <a:extLst>
              <a:ext uri="{FF2B5EF4-FFF2-40B4-BE49-F238E27FC236}">
                <a16:creationId xmlns:a16="http://schemas.microsoft.com/office/drawing/2014/main" id="{972CF113-4739-134A-985E-8139CF7AEE1E}"/>
              </a:ext>
            </a:extLst>
          </p:cNvPr>
          <p:cNvSpPr txBox="1"/>
          <p:nvPr/>
        </p:nvSpPr>
        <p:spPr>
          <a:xfrm>
            <a:off x="454982" y="13726"/>
            <a:ext cx="3560758" cy="1831271"/>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English</a:t>
            </a:r>
          </a:p>
          <a:p>
            <a:pPr algn="ctr"/>
            <a:r>
              <a:rPr lang="en-US" sz="1400" dirty="0"/>
              <a:t>This term in English the children </a:t>
            </a:r>
            <a:r>
              <a:rPr lang="en-US" sz="1400"/>
              <a:t>will</a:t>
            </a:r>
            <a:r>
              <a:rPr lang="en-US" sz="1400" dirty="0"/>
              <a:t> be learning about fable narratives. They will focus on The Fox by Margret Wild. Children will continue to use see a wider range of conjunctions, and Develop understanding of expressing time, place and cause using prepositions. </a:t>
            </a:r>
            <a:endParaRPr lang="en-US" sz="1500" u="sng" dirty="0"/>
          </a:p>
        </p:txBody>
      </p:sp>
      <p:sp>
        <p:nvSpPr>
          <p:cNvPr id="7" name="TextBox 6">
            <a:extLst>
              <a:ext uri="{FF2B5EF4-FFF2-40B4-BE49-F238E27FC236}">
                <a16:creationId xmlns:a16="http://schemas.microsoft.com/office/drawing/2014/main" id="{752FD07C-F8E5-0A4B-ADF4-F3621B34F949}"/>
              </a:ext>
            </a:extLst>
          </p:cNvPr>
          <p:cNvSpPr txBox="1"/>
          <p:nvPr/>
        </p:nvSpPr>
        <p:spPr>
          <a:xfrm>
            <a:off x="4487551" y="114175"/>
            <a:ext cx="3688709"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PE</a:t>
            </a:r>
          </a:p>
          <a:p>
            <a:pPr algn="ctr"/>
            <a:r>
              <a:rPr lang="en-US" sz="1500" dirty="0">
                <a:cs typeface="Calibri"/>
              </a:rPr>
              <a:t>In P.E the children will be learning how to play Tag Rugby and Dodgeball. The children will be building on the skills they have learnt in a fun and competitive environment. </a:t>
            </a:r>
            <a:endParaRPr lang="en-US" sz="1500" u="sng" dirty="0">
              <a:cs typeface="Calibri"/>
            </a:endParaRPr>
          </a:p>
        </p:txBody>
      </p:sp>
      <p:sp>
        <p:nvSpPr>
          <p:cNvPr id="8" name="TextBox 7">
            <a:extLst>
              <a:ext uri="{FF2B5EF4-FFF2-40B4-BE49-F238E27FC236}">
                <a16:creationId xmlns:a16="http://schemas.microsoft.com/office/drawing/2014/main" id="{58DAC22F-C602-7046-A992-054660DB9766}"/>
              </a:ext>
            </a:extLst>
          </p:cNvPr>
          <p:cNvSpPr txBox="1"/>
          <p:nvPr/>
        </p:nvSpPr>
        <p:spPr>
          <a:xfrm>
            <a:off x="8455600" y="118020"/>
            <a:ext cx="3688709" cy="2400657"/>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Maths</a:t>
            </a:r>
            <a:endParaRPr lang="en-US" sz="1500" u="sng" dirty="0">
              <a:cs typeface="Calibri"/>
            </a:endParaRPr>
          </a:p>
          <a:p>
            <a:pPr algn="ctr"/>
            <a:r>
              <a:rPr lang="en-US" sz="1500">
                <a:cs typeface="Calibri"/>
              </a:rPr>
              <a:t>Our Math </a:t>
            </a:r>
            <a:r>
              <a:rPr lang="en-US" sz="1500" dirty="0">
                <a:cs typeface="Calibri"/>
              </a:rPr>
              <a:t>topics this term are multiplication and division followed by length and perimeter. The children will consolidate their fluency skills before applying their understanding in a wider range of contexts. Such as word problems and problem-solving. By the end of the term, the children will be confident in using and applying all four operations in a variety of contexts. </a:t>
            </a:r>
          </a:p>
        </p:txBody>
      </p:sp>
      <p:sp>
        <p:nvSpPr>
          <p:cNvPr id="18" name="TextBox 17">
            <a:extLst>
              <a:ext uri="{FF2B5EF4-FFF2-40B4-BE49-F238E27FC236}">
                <a16:creationId xmlns:a16="http://schemas.microsoft.com/office/drawing/2014/main" id="{C951005E-7112-A64A-9624-069581E26E90}"/>
              </a:ext>
            </a:extLst>
          </p:cNvPr>
          <p:cNvSpPr txBox="1"/>
          <p:nvPr/>
        </p:nvSpPr>
        <p:spPr>
          <a:xfrm>
            <a:off x="454982" y="1781574"/>
            <a:ext cx="3560758" cy="1708160"/>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History</a:t>
            </a:r>
          </a:p>
          <a:p>
            <a:pPr algn="ctr"/>
            <a:r>
              <a:rPr lang="en-US" sz="1500" dirty="0">
                <a:cs typeface="Calibri"/>
              </a:rPr>
              <a:t>In History, we will be learning about the Indus Valley. We will be learning where it is, how this area developed. We will be learning about the area's historical culture, monuments and statues and about the lives of the people who lived their.  </a:t>
            </a:r>
          </a:p>
        </p:txBody>
      </p:sp>
      <p:sp>
        <p:nvSpPr>
          <p:cNvPr id="19" name="TextBox 18">
            <a:extLst>
              <a:ext uri="{FF2B5EF4-FFF2-40B4-BE49-F238E27FC236}">
                <a16:creationId xmlns:a16="http://schemas.microsoft.com/office/drawing/2014/main" id="{5A635D7E-48AA-1144-9D3E-603286D5837D}"/>
              </a:ext>
            </a:extLst>
          </p:cNvPr>
          <p:cNvSpPr txBox="1"/>
          <p:nvPr/>
        </p:nvSpPr>
        <p:spPr>
          <a:xfrm>
            <a:off x="8455599" y="2671820"/>
            <a:ext cx="3688709" cy="1015663"/>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Latin</a:t>
            </a:r>
          </a:p>
          <a:p>
            <a:pPr algn="ctr"/>
            <a:r>
              <a:rPr lang="en-GB" sz="1500" dirty="0">
                <a:cs typeface="Calibri"/>
              </a:rPr>
              <a:t>In term 3 the children will be learning about the different verbs forms as the family </a:t>
            </a:r>
            <a:r>
              <a:rPr lang="en-GB" sz="1500">
                <a:cs typeface="Calibri"/>
              </a:rPr>
              <a:t>prepare</a:t>
            </a:r>
            <a:r>
              <a:rPr lang="en-GB" sz="1500" dirty="0">
                <a:cs typeface="Calibri"/>
              </a:rPr>
              <a:t> for a party and a shopping trip! </a:t>
            </a:r>
          </a:p>
        </p:txBody>
      </p:sp>
      <p:sp>
        <p:nvSpPr>
          <p:cNvPr id="20" name="TextBox 19">
            <a:extLst>
              <a:ext uri="{FF2B5EF4-FFF2-40B4-BE49-F238E27FC236}">
                <a16:creationId xmlns:a16="http://schemas.microsoft.com/office/drawing/2014/main" id="{421E9230-EDE5-0C4C-8FED-929D6FA12260}"/>
              </a:ext>
            </a:extLst>
          </p:cNvPr>
          <p:cNvSpPr txBox="1"/>
          <p:nvPr/>
        </p:nvSpPr>
        <p:spPr>
          <a:xfrm>
            <a:off x="4487550" y="1437516"/>
            <a:ext cx="3688709" cy="1938992"/>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Religious Education</a:t>
            </a:r>
            <a:endParaRPr lang="en-GB" sz="1500" u="sng">
              <a:cs typeface="Calibri"/>
            </a:endParaRPr>
          </a:p>
          <a:p>
            <a:pPr algn="ctr"/>
            <a:r>
              <a:rPr lang="en-GB" sz="1500" dirty="0">
                <a:cs typeface="Calibri"/>
              </a:rPr>
              <a:t>In RE this term the children will be learning </a:t>
            </a:r>
            <a:r>
              <a:rPr lang="en-GB" sz="1500">
                <a:cs typeface="Calibri"/>
              </a:rPr>
              <a:t>about The Incarnation. Children will begin to </a:t>
            </a:r>
            <a:r>
              <a:rPr lang="en-GB" sz="1500" dirty="0">
                <a:cs typeface="Calibri"/>
              </a:rPr>
              <a:t>understand the different features of the Father, Son and holy Ghost, as well as the symbols used by Christians for God and how God and the Holy Spirit are at work in everyday life. </a:t>
            </a:r>
          </a:p>
        </p:txBody>
      </p:sp>
      <p:sp>
        <p:nvSpPr>
          <p:cNvPr id="22" name="TextBox 21">
            <a:extLst>
              <a:ext uri="{FF2B5EF4-FFF2-40B4-BE49-F238E27FC236}">
                <a16:creationId xmlns:a16="http://schemas.microsoft.com/office/drawing/2014/main" id="{25479160-3BD4-4B4A-A655-67F0730D1145}"/>
              </a:ext>
            </a:extLst>
          </p:cNvPr>
          <p:cNvSpPr txBox="1"/>
          <p:nvPr/>
        </p:nvSpPr>
        <p:spPr>
          <a:xfrm>
            <a:off x="4487550" y="4298804"/>
            <a:ext cx="3688709"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Science</a:t>
            </a:r>
          </a:p>
          <a:p>
            <a:pPr algn="ctr"/>
            <a:r>
              <a:rPr lang="en-GB" sz="1500" dirty="0">
                <a:cs typeface="Calibri"/>
              </a:rPr>
              <a:t>In science we will be learning about magnets and forces. Children will learn about the forces created between two objects and will finish the term researching William Gilbert.</a:t>
            </a:r>
            <a:endParaRPr lang="en-GB" sz="1500" u="sng" dirty="0">
              <a:cs typeface="Calibri"/>
            </a:endParaRPr>
          </a:p>
        </p:txBody>
      </p:sp>
      <p:sp>
        <p:nvSpPr>
          <p:cNvPr id="23" name="TextBox 22">
            <a:extLst>
              <a:ext uri="{FF2B5EF4-FFF2-40B4-BE49-F238E27FC236}">
                <a16:creationId xmlns:a16="http://schemas.microsoft.com/office/drawing/2014/main" id="{D416F476-3F7E-CA47-B503-7FDEEAD20A46}"/>
              </a:ext>
            </a:extLst>
          </p:cNvPr>
          <p:cNvSpPr txBox="1"/>
          <p:nvPr/>
        </p:nvSpPr>
        <p:spPr>
          <a:xfrm>
            <a:off x="8455599" y="3906877"/>
            <a:ext cx="3688709" cy="1477328"/>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RHE</a:t>
            </a:r>
          </a:p>
          <a:p>
            <a:pPr algn="ctr"/>
            <a:r>
              <a:rPr lang="en-GB" sz="1500" dirty="0">
                <a:cs typeface="Calibri"/>
              </a:rPr>
              <a:t>In RHE our topic is 'Dream and Goals'. In this unit the children will get a chance to look at how others have overcome obstacles to reach their goals. They will have a chance to find out what motivates them to achieve.</a:t>
            </a:r>
            <a:endParaRPr lang="en-GB" sz="1500" b="1" dirty="0">
              <a:cs typeface="Calibri"/>
            </a:endParaRPr>
          </a:p>
        </p:txBody>
      </p:sp>
      <p:sp>
        <p:nvSpPr>
          <p:cNvPr id="24" name="TextBox 23">
            <a:extLst>
              <a:ext uri="{FF2B5EF4-FFF2-40B4-BE49-F238E27FC236}">
                <a16:creationId xmlns:a16="http://schemas.microsoft.com/office/drawing/2014/main" id="{AE40FB2C-84C9-D747-8218-1E3D5620F0DA}"/>
              </a:ext>
            </a:extLst>
          </p:cNvPr>
          <p:cNvSpPr txBox="1"/>
          <p:nvPr/>
        </p:nvSpPr>
        <p:spPr>
          <a:xfrm>
            <a:off x="466155" y="5097224"/>
            <a:ext cx="3560758" cy="1615827"/>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200" u="sng" dirty="0"/>
              <a:t>Art and Design</a:t>
            </a:r>
          </a:p>
          <a:p>
            <a:pPr algn="ctr"/>
            <a:r>
              <a:rPr lang="en-US" sz="1200" dirty="0"/>
              <a:t>Transforming 2D card shapes into 3D forms, this unit helps children explore abstract shapes, space, and the differences between 2D and 3D art. By manipulating various materials and experimenting with joining techniques, they learn to create free-standing structures inspired by Anthony Caro. </a:t>
            </a:r>
            <a:endParaRPr lang="en-US" sz="1200" u="sng" dirty="0"/>
          </a:p>
          <a:p>
            <a:pPr algn="ctr"/>
            <a:endParaRPr lang="en-US" sz="1500" dirty="0">
              <a:cs typeface="Calibri"/>
            </a:endParaRPr>
          </a:p>
        </p:txBody>
      </p:sp>
      <p:sp>
        <p:nvSpPr>
          <p:cNvPr id="25" name="TextBox 24">
            <a:extLst>
              <a:ext uri="{FF2B5EF4-FFF2-40B4-BE49-F238E27FC236}">
                <a16:creationId xmlns:a16="http://schemas.microsoft.com/office/drawing/2014/main" id="{6D35CF6D-EFE5-004A-94A2-26661ECFC682}"/>
              </a:ext>
            </a:extLst>
          </p:cNvPr>
          <p:cNvSpPr txBox="1"/>
          <p:nvPr/>
        </p:nvSpPr>
        <p:spPr>
          <a:xfrm>
            <a:off x="4487550" y="5607628"/>
            <a:ext cx="3688709" cy="553998"/>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Music</a:t>
            </a:r>
          </a:p>
          <a:p>
            <a:pPr algn="ctr"/>
            <a:r>
              <a:rPr lang="en-US" sz="1500" dirty="0">
                <a:cs typeface="Calibri"/>
              </a:rPr>
              <a:t>We will continue to learn the ukulele. </a:t>
            </a:r>
          </a:p>
        </p:txBody>
      </p:sp>
      <p:sp>
        <p:nvSpPr>
          <p:cNvPr id="26" name="TextBox 25">
            <a:extLst>
              <a:ext uri="{FF2B5EF4-FFF2-40B4-BE49-F238E27FC236}">
                <a16:creationId xmlns:a16="http://schemas.microsoft.com/office/drawing/2014/main" id="{74A4C7D4-71A3-E449-A2BC-5644801F49E5}"/>
              </a:ext>
            </a:extLst>
          </p:cNvPr>
          <p:cNvSpPr txBox="1"/>
          <p:nvPr/>
        </p:nvSpPr>
        <p:spPr>
          <a:xfrm>
            <a:off x="8358838" y="5448903"/>
            <a:ext cx="3688709" cy="784830"/>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Computing</a:t>
            </a:r>
          </a:p>
          <a:p>
            <a:pPr algn="ctr"/>
            <a:r>
              <a:rPr lang="en-GB" sz="1500" dirty="0">
                <a:cs typeface="Calibri"/>
              </a:rPr>
              <a:t>In Computing we will be focussing on Touch Typing and Branching Databases. </a:t>
            </a:r>
          </a:p>
        </p:txBody>
      </p:sp>
      <p:sp>
        <p:nvSpPr>
          <p:cNvPr id="27" name="TextBox 26">
            <a:extLst>
              <a:ext uri="{FF2B5EF4-FFF2-40B4-BE49-F238E27FC236}">
                <a16:creationId xmlns:a16="http://schemas.microsoft.com/office/drawing/2014/main" id="{46A54CCD-9ACD-2140-9124-F29864D46841}"/>
              </a:ext>
            </a:extLst>
          </p:cNvPr>
          <p:cNvSpPr txBox="1"/>
          <p:nvPr/>
        </p:nvSpPr>
        <p:spPr>
          <a:xfrm>
            <a:off x="454982" y="3549304"/>
            <a:ext cx="3560758" cy="1292662"/>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300" u="sng" dirty="0"/>
              <a:t>Geography</a:t>
            </a:r>
          </a:p>
          <a:p>
            <a:pPr algn="ctr"/>
            <a:r>
              <a:rPr lang="en-US" sz="1300" dirty="0">
                <a:cs typeface="Calibri"/>
              </a:rPr>
              <a:t>In Geography we will be learning about settlements. We will be learning what a settlement is and how they develop. We will be learning about different types of settlement and carrying out case studies on </a:t>
            </a:r>
            <a:r>
              <a:rPr lang="en-US" sz="1300">
                <a:cs typeface="Calibri"/>
              </a:rPr>
              <a:t>settlements. </a:t>
            </a:r>
            <a:endParaRPr lang="en-US" sz="1300">
              <a:ea typeface="Calibri"/>
              <a:cs typeface="Calibri"/>
            </a:endParaRPr>
          </a:p>
        </p:txBody>
      </p:sp>
    </p:spTree>
    <p:extLst>
      <p:ext uri="{BB962C8B-B14F-4D97-AF65-F5344CB8AC3E}">
        <p14:creationId xmlns:p14="http://schemas.microsoft.com/office/powerpoint/2010/main" val="3521568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630EA45FA4CAE4CB40BF1273EB76E56" ma:contentTypeVersion="20" ma:contentTypeDescription="Create a new document." ma:contentTypeScope="" ma:versionID="e01f5fa40014a21050d4336b2a3f92d6">
  <xsd:schema xmlns:xsd="http://www.w3.org/2001/XMLSchema" xmlns:xs="http://www.w3.org/2001/XMLSchema" xmlns:p="http://schemas.microsoft.com/office/2006/metadata/properties" xmlns:ns2="3bfd4607-6949-40e8-b4c1-5218f452358f" xmlns:ns3="76792581-1527-4ea8-9195-e83e9807f695" targetNamespace="http://schemas.microsoft.com/office/2006/metadata/properties" ma:root="true" ma:fieldsID="b5aa4e298662aeb3ab3ff3d4c1bb9842" ns2:_="" ns3:_="">
    <xsd:import namespace="3bfd4607-6949-40e8-b4c1-5218f452358f"/>
    <xsd:import namespace="76792581-1527-4ea8-9195-e83e9807f69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3:SharedWithUsers" minOccurs="0"/>
                <xsd:element ref="ns3:SharedWithDetails" minOccurs="0"/>
                <xsd:element ref="ns2:MediaLengthInSecond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fd4607-6949-40e8-b4c1-5218f45235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ddca23-88d2-4e8c-9e71-7a6299ae753e"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792581-1527-4ea8-9195-e83e9807f69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668365e2-c02b-416f-8462-71377b6543a0}" ma:internalName="TaxCatchAll" ma:showField="CatchAllData" ma:web="76792581-1527-4ea8-9195-e83e9807f69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6792581-1527-4ea8-9195-e83e9807f695" xsi:nil="true"/>
    <lcf76f155ced4ddcb4097134ff3c332f xmlns="3bfd4607-6949-40e8-b4c1-5218f452358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C636C0C-C110-4A5F-AAFD-6EEAD9F87A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fd4607-6949-40e8-b4c1-5218f452358f"/>
    <ds:schemaRef ds:uri="76792581-1527-4ea8-9195-e83e9807f6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75D57CF-BA69-4A60-A5D7-A8B7FDD44A9F}">
  <ds:schemaRefs>
    <ds:schemaRef ds:uri="http://www.w3.org/XML/1998/namespace"/>
    <ds:schemaRef ds:uri="http://schemas.microsoft.com/office/infopath/2007/PartnerControls"/>
    <ds:schemaRef ds:uri="3bfd4607-6949-40e8-b4c1-5218f452358f"/>
    <ds:schemaRef ds:uri="http://schemas.microsoft.com/office/2006/documentManagement/types"/>
    <ds:schemaRef ds:uri="http://purl.org/dc/dcmitype/"/>
    <ds:schemaRef ds:uri="http://purl.org/dc/terms/"/>
    <ds:schemaRef ds:uri="76792581-1527-4ea8-9195-e83e9807f695"/>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48E3C158-419C-4FE0-8208-7177B8D3CE3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TotalTime>
  <Words>477</Words>
  <Application>Microsoft Office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Pring</dc:creator>
  <cp:lastModifiedBy>Lauren Fields</cp:lastModifiedBy>
  <cp:revision>216</cp:revision>
  <dcterms:created xsi:type="dcterms:W3CDTF">2023-11-17T22:00:34Z</dcterms:created>
  <dcterms:modified xsi:type="dcterms:W3CDTF">2025-12-18T10:29:15Z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0x010100B630EA45FA4CAE4CB40BF1273EB76E56</vt:lpwstr>
  </property>
  <property fmtid="{D5CDD505-2E9C-101B-9397-08002B2CF9AE}" pid="3" name="MediaServiceImageTags">
    <vt:lpwstr/>
  </property>
</Properties>
</file>