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A3C197-2924-F587-934E-4CD34A29E3D4}" v="16" dt="2026-02-13T08:02:13.049"/>
    <p1510:client id="{AFA3B8BF-6D7A-C0AC-893C-17ADF385B902}" v="366" dt="2026-02-13T08:15:57.1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86"/>
    <p:restoredTop sz="94689"/>
  </p:normalViewPr>
  <p:slideViewPr>
    <p:cSldViewPr snapToGrid="0" snapToObjects="1">
      <p:cViewPr varScale="1">
        <p:scale>
          <a:sx n="72" d="100"/>
          <a:sy n="72" d="100"/>
        </p:scale>
        <p:origin x="63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Fields" userId="S::fields@bishopchavasseschool.org.uk::843e9b8e-bf7a-4e1f-952d-1b1f513074a8" providerId="AD" clId="Web-{79A3C197-2924-F587-934E-4CD34A29E3D4}"/>
    <pc:docChg chg="modSld">
      <pc:chgData name="Lauren Fields" userId="S::fields@bishopchavasseschool.org.uk::843e9b8e-bf7a-4e1f-952d-1b1f513074a8" providerId="AD" clId="Web-{79A3C197-2924-F587-934E-4CD34A29E3D4}" dt="2026-02-13T08:02:12.940" v="8" actId="20577"/>
      <pc:docMkLst>
        <pc:docMk/>
      </pc:docMkLst>
      <pc:sldChg chg="modSp">
        <pc:chgData name="Lauren Fields" userId="S::fields@bishopchavasseschool.org.uk::843e9b8e-bf7a-4e1f-952d-1b1f513074a8" providerId="AD" clId="Web-{79A3C197-2924-F587-934E-4CD34A29E3D4}" dt="2026-02-13T08:02:12.940" v="8" actId="20577"/>
        <pc:sldMkLst>
          <pc:docMk/>
          <pc:sldMk cId="3521568623" sldId="257"/>
        </pc:sldMkLst>
        <pc:spChg chg="mod">
          <ac:chgData name="Lauren Fields" userId="S::fields@bishopchavasseschool.org.uk::843e9b8e-bf7a-4e1f-952d-1b1f513074a8" providerId="AD" clId="Web-{79A3C197-2924-F587-934E-4CD34A29E3D4}" dt="2026-02-13T08:02:12.940" v="8" actId="20577"/>
          <ac:spMkLst>
            <pc:docMk/>
            <pc:sldMk cId="3521568623" sldId="257"/>
            <ac:spMk id="24" creationId="{AE40FB2C-84C9-D747-8218-1E3D5620F0DA}"/>
          </ac:spMkLst>
        </pc:spChg>
      </pc:sldChg>
    </pc:docChg>
  </pc:docChgLst>
  <pc:docChgLst>
    <pc:chgData name="Lauren Fields" userId="S::fields@bishopchavasseschool.org.uk::843e9b8e-bf7a-4e1f-952d-1b1f513074a8" providerId="AD" clId="Web-{96887E10-FD03-46B7-12E8-C43359A6BF54}"/>
    <pc:docChg chg="modSld">
      <pc:chgData name="Lauren Fields" userId="S::fields@bishopchavasseschool.org.uk::843e9b8e-bf7a-4e1f-952d-1b1f513074a8" providerId="AD" clId="Web-{96887E10-FD03-46B7-12E8-C43359A6BF54}" dt="2026-02-04T13:55:15.287" v="209" actId="20577"/>
      <pc:docMkLst>
        <pc:docMk/>
      </pc:docMkLst>
      <pc:sldChg chg="modSp">
        <pc:chgData name="Lauren Fields" userId="S::fields@bishopchavasseschool.org.uk::843e9b8e-bf7a-4e1f-952d-1b1f513074a8" providerId="AD" clId="Web-{96887E10-FD03-46B7-12E8-C43359A6BF54}" dt="2026-02-04T13:55:15.287" v="209" actId="20577"/>
        <pc:sldMkLst>
          <pc:docMk/>
          <pc:sldMk cId="3521568623" sldId="257"/>
        </pc:sldMkLst>
        <pc:spChg chg="mod">
          <ac:chgData name="Lauren Fields" userId="S::fields@bishopchavasseschool.org.uk::843e9b8e-bf7a-4e1f-952d-1b1f513074a8" providerId="AD" clId="Web-{96887E10-FD03-46B7-12E8-C43359A6BF54}" dt="2026-02-04T13:43:15.362" v="98" actId="20577"/>
          <ac:spMkLst>
            <pc:docMk/>
            <pc:sldMk cId="3521568623" sldId="257"/>
            <ac:spMk id="22" creationId="{25479160-3BD4-4B4A-A655-67F0730D1145}"/>
          </ac:spMkLst>
        </pc:spChg>
        <pc:spChg chg="mod">
          <ac:chgData name="Lauren Fields" userId="S::fields@bishopchavasseschool.org.uk::843e9b8e-bf7a-4e1f-952d-1b1f513074a8" providerId="AD" clId="Web-{96887E10-FD03-46B7-12E8-C43359A6BF54}" dt="2026-02-04T13:55:15.287" v="209" actId="20577"/>
          <ac:spMkLst>
            <pc:docMk/>
            <pc:sldMk cId="3521568623" sldId="257"/>
            <ac:spMk id="24" creationId="{AE40FB2C-84C9-D747-8218-1E3D5620F0DA}"/>
          </ac:spMkLst>
        </pc:spChg>
      </pc:sldChg>
    </pc:docChg>
  </pc:docChgLst>
  <pc:docChgLst>
    <pc:chgData name="Lauren Fields" userId="S::fields@bishopchavasseschool.org.uk::843e9b8e-bf7a-4e1f-952d-1b1f513074a8" providerId="AD" clId="Web-{AFA3B8BF-6D7A-C0AC-893C-17ADF385B902}"/>
    <pc:docChg chg="modSld">
      <pc:chgData name="Lauren Fields" userId="S::fields@bishopchavasseschool.org.uk::843e9b8e-bf7a-4e1f-952d-1b1f513074a8" providerId="AD" clId="Web-{AFA3B8BF-6D7A-C0AC-893C-17ADF385B902}" dt="2026-02-13T08:15:57.164" v="191" actId="20577"/>
      <pc:docMkLst>
        <pc:docMk/>
      </pc:docMkLst>
      <pc:sldChg chg="modSp">
        <pc:chgData name="Lauren Fields" userId="S::fields@bishopchavasseschool.org.uk::843e9b8e-bf7a-4e1f-952d-1b1f513074a8" providerId="AD" clId="Web-{AFA3B8BF-6D7A-C0AC-893C-17ADF385B902}" dt="2026-02-13T08:15:57.164" v="191" actId="20577"/>
        <pc:sldMkLst>
          <pc:docMk/>
          <pc:sldMk cId="3521568623" sldId="257"/>
        </pc:sldMkLst>
        <pc:spChg chg="mod">
          <ac:chgData name="Lauren Fields" userId="S::fields@bishopchavasseschool.org.uk::843e9b8e-bf7a-4e1f-952d-1b1f513074a8" providerId="AD" clId="Web-{AFA3B8BF-6D7A-C0AC-893C-17ADF385B902}" dt="2026-02-13T08:15:01.741" v="95" actId="20577"/>
          <ac:spMkLst>
            <pc:docMk/>
            <pc:sldMk cId="3521568623" sldId="257"/>
            <ac:spMk id="24" creationId="{AE40FB2C-84C9-D747-8218-1E3D5620F0DA}"/>
          </ac:spMkLst>
        </pc:spChg>
        <pc:spChg chg="mod">
          <ac:chgData name="Lauren Fields" userId="S::fields@bishopchavasseschool.org.uk::843e9b8e-bf7a-4e1f-952d-1b1f513074a8" providerId="AD" clId="Web-{AFA3B8BF-6D7A-C0AC-893C-17ADF385B902}" dt="2026-02-13T08:15:57.164" v="191" actId="20577"/>
          <ac:spMkLst>
            <pc:docMk/>
            <pc:sldMk cId="3521568623" sldId="257"/>
            <ac:spMk id="25" creationId="{6D35CF6D-EFE5-004A-94A2-26661ECFC682}"/>
          </ac:spMkLst>
        </pc:spChg>
        <pc:spChg chg="mod">
          <ac:chgData name="Lauren Fields" userId="S::fields@bishopchavasseschool.org.uk::843e9b8e-bf7a-4e1f-952d-1b1f513074a8" providerId="AD" clId="Web-{AFA3B8BF-6D7A-C0AC-893C-17ADF385B902}" dt="2026-02-13T08:14:21.444" v="4" actId="20577"/>
          <ac:spMkLst>
            <pc:docMk/>
            <pc:sldMk cId="3521568623" sldId="257"/>
            <ac:spMk id="26" creationId="{74A4C7D4-71A3-E449-A2BC-5644801F49E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CC621-FA46-B449-8423-30164B31B0C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0929E7-F1F7-E740-A8C2-CF997EA54C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C0478F0-50AF-354B-A12E-ECDA16DDEA09}"/>
              </a:ext>
            </a:extLst>
          </p:cNvPr>
          <p:cNvSpPr>
            <a:spLocks noGrp="1"/>
          </p:cNvSpPr>
          <p:nvPr>
            <p:ph type="dt" sz="half" idx="10"/>
          </p:nvPr>
        </p:nvSpPr>
        <p:spPr/>
        <p:txBody>
          <a:bodyPr/>
          <a:lstStyle/>
          <a:p>
            <a:fld id="{70506327-DE1A-D346-9D8D-B3B0F0CB1BA5}" type="datetimeFigureOut">
              <a:rPr lang="en-US" smtClean="0"/>
              <a:t>2/13/2026</a:t>
            </a:fld>
            <a:endParaRPr lang="en-US"/>
          </a:p>
        </p:txBody>
      </p:sp>
      <p:sp>
        <p:nvSpPr>
          <p:cNvPr id="5" name="Footer Placeholder 4">
            <a:extLst>
              <a:ext uri="{FF2B5EF4-FFF2-40B4-BE49-F238E27FC236}">
                <a16:creationId xmlns:a16="http://schemas.microsoft.com/office/drawing/2014/main" id="{CBDC2DB0-550A-8E49-A208-A0CFF44FE0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12726F-34E3-DE49-9A67-488B0FB783F8}"/>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500927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09CAB-0456-BD40-A5D3-3C75AF91D0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30C80D-032D-6E49-8D29-C3B9CC4AC84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8D8E186-2065-244C-A0FE-EF93E9847866}"/>
              </a:ext>
            </a:extLst>
          </p:cNvPr>
          <p:cNvSpPr>
            <a:spLocks noGrp="1"/>
          </p:cNvSpPr>
          <p:nvPr>
            <p:ph type="dt" sz="half" idx="10"/>
          </p:nvPr>
        </p:nvSpPr>
        <p:spPr/>
        <p:txBody>
          <a:bodyPr/>
          <a:lstStyle/>
          <a:p>
            <a:fld id="{70506327-DE1A-D346-9D8D-B3B0F0CB1BA5}" type="datetimeFigureOut">
              <a:rPr lang="en-US" smtClean="0"/>
              <a:t>2/13/2026</a:t>
            </a:fld>
            <a:endParaRPr lang="en-US"/>
          </a:p>
        </p:txBody>
      </p:sp>
      <p:sp>
        <p:nvSpPr>
          <p:cNvPr id="5" name="Footer Placeholder 4">
            <a:extLst>
              <a:ext uri="{FF2B5EF4-FFF2-40B4-BE49-F238E27FC236}">
                <a16:creationId xmlns:a16="http://schemas.microsoft.com/office/drawing/2014/main" id="{44F3EC0A-AEBC-914A-9616-27EBA7C634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C9E888-4EEC-7F45-8CD2-0D2532DB5FA6}"/>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3823433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5C437-01C2-CC4A-9487-74565CFF9A9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3FC7CF-DF99-D441-9F42-B613827FF9F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341560B-3076-4145-B89E-0DAF0D5BED9D}"/>
              </a:ext>
            </a:extLst>
          </p:cNvPr>
          <p:cNvSpPr>
            <a:spLocks noGrp="1"/>
          </p:cNvSpPr>
          <p:nvPr>
            <p:ph type="dt" sz="half" idx="10"/>
          </p:nvPr>
        </p:nvSpPr>
        <p:spPr/>
        <p:txBody>
          <a:bodyPr/>
          <a:lstStyle/>
          <a:p>
            <a:fld id="{70506327-DE1A-D346-9D8D-B3B0F0CB1BA5}" type="datetimeFigureOut">
              <a:rPr lang="en-US" smtClean="0"/>
              <a:t>2/13/2026</a:t>
            </a:fld>
            <a:endParaRPr lang="en-US"/>
          </a:p>
        </p:txBody>
      </p:sp>
      <p:sp>
        <p:nvSpPr>
          <p:cNvPr id="5" name="Footer Placeholder 4">
            <a:extLst>
              <a:ext uri="{FF2B5EF4-FFF2-40B4-BE49-F238E27FC236}">
                <a16:creationId xmlns:a16="http://schemas.microsoft.com/office/drawing/2014/main" id="{70106BD6-0E98-4C45-A4ED-3B94EE8B89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D73564-4EB2-7C45-AAAE-8BE9B01EBA94}"/>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499069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EEA34-F7EE-5745-BA18-79FFC62F7A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E3344F3-0F47-E64C-8B00-D415440C817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4EAAC3-841A-2E4B-B973-2F891EAF0FA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D377A52-8CCF-AB4D-89FD-C37BCB890BF9}"/>
              </a:ext>
            </a:extLst>
          </p:cNvPr>
          <p:cNvSpPr>
            <a:spLocks noGrp="1"/>
          </p:cNvSpPr>
          <p:nvPr>
            <p:ph type="dt" sz="half" idx="10"/>
          </p:nvPr>
        </p:nvSpPr>
        <p:spPr/>
        <p:txBody>
          <a:bodyPr/>
          <a:lstStyle/>
          <a:p>
            <a:fld id="{70506327-DE1A-D346-9D8D-B3B0F0CB1BA5}" type="datetimeFigureOut">
              <a:rPr lang="en-US" smtClean="0"/>
              <a:t>2/13/2026</a:t>
            </a:fld>
            <a:endParaRPr lang="en-US"/>
          </a:p>
        </p:txBody>
      </p:sp>
      <p:sp>
        <p:nvSpPr>
          <p:cNvPr id="6" name="Footer Placeholder 5">
            <a:extLst>
              <a:ext uri="{FF2B5EF4-FFF2-40B4-BE49-F238E27FC236}">
                <a16:creationId xmlns:a16="http://schemas.microsoft.com/office/drawing/2014/main" id="{63A8B8F6-9596-E04E-B664-6A414F03DC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A61C12-5C14-4D4F-8F7F-C08E1A06B4D2}"/>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37682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F28CC-4549-704A-AC20-D73C6C156B5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45A622E-490A-304E-8DD5-A160F99009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478044B-70C3-8B4C-8600-9D2C80F3122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ECBFAB2-2BCC-1C4F-A761-1E4208C71C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3E7EABF-0508-0244-92C1-285FAF853AD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293B361-336D-9D49-9C4B-F0C7386E831F}"/>
              </a:ext>
            </a:extLst>
          </p:cNvPr>
          <p:cNvSpPr>
            <a:spLocks noGrp="1"/>
          </p:cNvSpPr>
          <p:nvPr>
            <p:ph type="dt" sz="half" idx="10"/>
          </p:nvPr>
        </p:nvSpPr>
        <p:spPr/>
        <p:txBody>
          <a:bodyPr/>
          <a:lstStyle/>
          <a:p>
            <a:fld id="{70506327-DE1A-D346-9D8D-B3B0F0CB1BA5}" type="datetimeFigureOut">
              <a:rPr lang="en-US" smtClean="0"/>
              <a:t>2/13/2026</a:t>
            </a:fld>
            <a:endParaRPr lang="en-US"/>
          </a:p>
        </p:txBody>
      </p:sp>
      <p:sp>
        <p:nvSpPr>
          <p:cNvPr id="8" name="Footer Placeholder 7">
            <a:extLst>
              <a:ext uri="{FF2B5EF4-FFF2-40B4-BE49-F238E27FC236}">
                <a16:creationId xmlns:a16="http://schemas.microsoft.com/office/drawing/2014/main" id="{0E3B13CF-3E45-3240-AB93-6A8FCBBA18B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80C3B19-91C3-DE47-A48E-78F20BC8D1D5}"/>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4051314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CDE26-FEB6-4A45-B8C0-351A8F8AC5B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DA9DEC1-D556-CB47-AAD3-203C3CC7F8CD}"/>
              </a:ext>
            </a:extLst>
          </p:cNvPr>
          <p:cNvSpPr>
            <a:spLocks noGrp="1"/>
          </p:cNvSpPr>
          <p:nvPr>
            <p:ph type="dt" sz="half" idx="10"/>
          </p:nvPr>
        </p:nvSpPr>
        <p:spPr/>
        <p:txBody>
          <a:bodyPr/>
          <a:lstStyle/>
          <a:p>
            <a:fld id="{70506327-DE1A-D346-9D8D-B3B0F0CB1BA5}" type="datetimeFigureOut">
              <a:rPr lang="en-US" smtClean="0"/>
              <a:t>2/13/2026</a:t>
            </a:fld>
            <a:endParaRPr lang="en-US"/>
          </a:p>
        </p:txBody>
      </p:sp>
      <p:sp>
        <p:nvSpPr>
          <p:cNvPr id="4" name="Footer Placeholder 3">
            <a:extLst>
              <a:ext uri="{FF2B5EF4-FFF2-40B4-BE49-F238E27FC236}">
                <a16:creationId xmlns:a16="http://schemas.microsoft.com/office/drawing/2014/main" id="{22DCC2A1-EA57-9E4D-8CB4-9B0563038D3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2AFB83C-B640-0F4D-AA00-B55A73F841DC}"/>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576768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78E6F2-8EE3-2C4C-9619-2117379AE2CF}"/>
              </a:ext>
            </a:extLst>
          </p:cNvPr>
          <p:cNvSpPr>
            <a:spLocks noGrp="1"/>
          </p:cNvSpPr>
          <p:nvPr>
            <p:ph type="dt" sz="half" idx="10"/>
          </p:nvPr>
        </p:nvSpPr>
        <p:spPr/>
        <p:txBody>
          <a:bodyPr/>
          <a:lstStyle/>
          <a:p>
            <a:fld id="{70506327-DE1A-D346-9D8D-B3B0F0CB1BA5}" type="datetimeFigureOut">
              <a:rPr lang="en-US" smtClean="0"/>
              <a:t>2/13/2026</a:t>
            </a:fld>
            <a:endParaRPr lang="en-US"/>
          </a:p>
        </p:txBody>
      </p:sp>
      <p:sp>
        <p:nvSpPr>
          <p:cNvPr id="3" name="Footer Placeholder 2">
            <a:extLst>
              <a:ext uri="{FF2B5EF4-FFF2-40B4-BE49-F238E27FC236}">
                <a16:creationId xmlns:a16="http://schemas.microsoft.com/office/drawing/2014/main" id="{FB372A4E-63BE-E540-BC12-30C545DB98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2557F1D-619A-7146-9B49-606C39646CE2}"/>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3470692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FF68D-18C4-C744-B621-D10848F06E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8802494-E940-E048-82E4-1C04F83E4B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0A8747B-2EA2-CF4B-827E-4B5C334742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5207A90-CFA6-4048-9223-592DF9FFAD9A}"/>
              </a:ext>
            </a:extLst>
          </p:cNvPr>
          <p:cNvSpPr>
            <a:spLocks noGrp="1"/>
          </p:cNvSpPr>
          <p:nvPr>
            <p:ph type="dt" sz="half" idx="10"/>
          </p:nvPr>
        </p:nvSpPr>
        <p:spPr/>
        <p:txBody>
          <a:bodyPr/>
          <a:lstStyle/>
          <a:p>
            <a:fld id="{70506327-DE1A-D346-9D8D-B3B0F0CB1BA5}" type="datetimeFigureOut">
              <a:rPr lang="en-US" smtClean="0"/>
              <a:t>2/13/2026</a:t>
            </a:fld>
            <a:endParaRPr lang="en-US"/>
          </a:p>
        </p:txBody>
      </p:sp>
      <p:sp>
        <p:nvSpPr>
          <p:cNvPr id="6" name="Footer Placeholder 5">
            <a:extLst>
              <a:ext uri="{FF2B5EF4-FFF2-40B4-BE49-F238E27FC236}">
                <a16:creationId xmlns:a16="http://schemas.microsoft.com/office/drawing/2014/main" id="{F6310E75-F005-7945-BB40-CA4C12675E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66289A-7D53-8643-BB06-20C91207FE7B}"/>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1654049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70E75-4C7E-9A40-AD89-915724173D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4B7D0EC-9208-8349-A221-D92073ACE1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BF4E488-09E1-B64C-BF0F-A8C9DA12A9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4F7775B-E9A9-5943-96E7-FB2878133957}"/>
              </a:ext>
            </a:extLst>
          </p:cNvPr>
          <p:cNvSpPr>
            <a:spLocks noGrp="1"/>
          </p:cNvSpPr>
          <p:nvPr>
            <p:ph type="dt" sz="half" idx="10"/>
          </p:nvPr>
        </p:nvSpPr>
        <p:spPr/>
        <p:txBody>
          <a:bodyPr/>
          <a:lstStyle/>
          <a:p>
            <a:fld id="{70506327-DE1A-D346-9D8D-B3B0F0CB1BA5}" type="datetimeFigureOut">
              <a:rPr lang="en-US" smtClean="0"/>
              <a:t>2/13/2026</a:t>
            </a:fld>
            <a:endParaRPr lang="en-US"/>
          </a:p>
        </p:txBody>
      </p:sp>
      <p:sp>
        <p:nvSpPr>
          <p:cNvPr id="6" name="Footer Placeholder 5">
            <a:extLst>
              <a:ext uri="{FF2B5EF4-FFF2-40B4-BE49-F238E27FC236}">
                <a16:creationId xmlns:a16="http://schemas.microsoft.com/office/drawing/2014/main" id="{BFEB5C97-A693-384B-8024-3A2C60D6AD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6BB3CE-B6EE-4548-83D6-37132E30487A}"/>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2738943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A917F-D572-2640-9ECE-9BDCB669767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0A202F-E29F-4649-A895-C54EA90E75F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CEC507-A00B-2949-B3BD-44114F6A393D}"/>
              </a:ext>
            </a:extLst>
          </p:cNvPr>
          <p:cNvSpPr>
            <a:spLocks noGrp="1"/>
          </p:cNvSpPr>
          <p:nvPr>
            <p:ph type="dt" sz="half" idx="10"/>
          </p:nvPr>
        </p:nvSpPr>
        <p:spPr/>
        <p:txBody>
          <a:bodyPr/>
          <a:lstStyle/>
          <a:p>
            <a:fld id="{70506327-DE1A-D346-9D8D-B3B0F0CB1BA5}" type="datetimeFigureOut">
              <a:rPr lang="en-US" smtClean="0"/>
              <a:t>2/13/2026</a:t>
            </a:fld>
            <a:endParaRPr lang="en-US"/>
          </a:p>
        </p:txBody>
      </p:sp>
      <p:sp>
        <p:nvSpPr>
          <p:cNvPr id="5" name="Footer Placeholder 4">
            <a:extLst>
              <a:ext uri="{FF2B5EF4-FFF2-40B4-BE49-F238E27FC236}">
                <a16:creationId xmlns:a16="http://schemas.microsoft.com/office/drawing/2014/main" id="{B4F3F0F1-00DC-1448-8A2C-2B088B7C1B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6515A-8405-7D4B-AD5F-84D01F87EB3B}"/>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1204582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E0CCAB-766A-FC4C-9679-7CC961108EF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F774888-F4B3-C44F-B524-832F1C66C76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AA31D1-91EC-6040-B082-F996FD140DD2}"/>
              </a:ext>
            </a:extLst>
          </p:cNvPr>
          <p:cNvSpPr>
            <a:spLocks noGrp="1"/>
          </p:cNvSpPr>
          <p:nvPr>
            <p:ph type="dt" sz="half" idx="10"/>
          </p:nvPr>
        </p:nvSpPr>
        <p:spPr/>
        <p:txBody>
          <a:bodyPr/>
          <a:lstStyle/>
          <a:p>
            <a:fld id="{70506327-DE1A-D346-9D8D-B3B0F0CB1BA5}" type="datetimeFigureOut">
              <a:rPr lang="en-US" smtClean="0"/>
              <a:t>2/13/2026</a:t>
            </a:fld>
            <a:endParaRPr lang="en-US"/>
          </a:p>
        </p:txBody>
      </p:sp>
      <p:sp>
        <p:nvSpPr>
          <p:cNvPr id="5" name="Footer Placeholder 4">
            <a:extLst>
              <a:ext uri="{FF2B5EF4-FFF2-40B4-BE49-F238E27FC236}">
                <a16:creationId xmlns:a16="http://schemas.microsoft.com/office/drawing/2014/main" id="{C4EA10EA-6955-7A45-851B-588025F20A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531D8C-6F83-ED47-9367-7E2CE6F3B2DD}"/>
              </a:ext>
            </a:extLst>
          </p:cNvPr>
          <p:cNvSpPr>
            <a:spLocks noGrp="1"/>
          </p:cNvSpPr>
          <p:nvPr>
            <p:ph type="sldNum" sz="quarter" idx="12"/>
          </p:nvPr>
        </p:nvSpPr>
        <p:spPr/>
        <p:txBody>
          <a:bodyPr/>
          <a:lstStyle/>
          <a:p>
            <a:fld id="{790F0673-0879-5349-B23B-0BCF6A06221E}" type="slidenum">
              <a:rPr lang="en-US" smtClean="0"/>
              <a:t>‹#›</a:t>
            </a:fld>
            <a:endParaRPr lang="en-US"/>
          </a:p>
        </p:txBody>
      </p:sp>
    </p:spTree>
    <p:extLst>
      <p:ext uri="{BB962C8B-B14F-4D97-AF65-F5344CB8AC3E}">
        <p14:creationId xmlns:p14="http://schemas.microsoft.com/office/powerpoint/2010/main" val="1437154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D18CDB-B5C4-6C4B-996C-F8B8C69216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E8FBC5F-42CF-B944-BF65-99FBA32B1F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6AF6EF-A766-EC4C-B353-EB199DD01F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506327-DE1A-D346-9D8D-B3B0F0CB1BA5}" type="datetimeFigureOut">
              <a:rPr lang="en-US" smtClean="0"/>
              <a:t>2/13/2026</a:t>
            </a:fld>
            <a:endParaRPr lang="en-US"/>
          </a:p>
        </p:txBody>
      </p:sp>
      <p:sp>
        <p:nvSpPr>
          <p:cNvPr id="5" name="Footer Placeholder 4">
            <a:extLst>
              <a:ext uri="{FF2B5EF4-FFF2-40B4-BE49-F238E27FC236}">
                <a16:creationId xmlns:a16="http://schemas.microsoft.com/office/drawing/2014/main" id="{CF4B39C1-07C2-FF4D-9C4F-59527BB451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C09DF15-C4C9-BE4C-A924-280D0F8BA5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0F0673-0879-5349-B23B-0BCF6A06221E}" type="slidenum">
              <a:rPr lang="en-US" smtClean="0"/>
              <a:t>‹#›</a:t>
            </a:fld>
            <a:endParaRPr lang="en-US"/>
          </a:p>
        </p:txBody>
      </p:sp>
    </p:spTree>
    <p:extLst>
      <p:ext uri="{BB962C8B-B14F-4D97-AF65-F5344CB8AC3E}">
        <p14:creationId xmlns:p14="http://schemas.microsoft.com/office/powerpoint/2010/main" val="714826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ncient Greece: The Most Influential Civilization | Curious Times">
            <a:extLst>
              <a:ext uri="{FF2B5EF4-FFF2-40B4-BE49-F238E27FC236}">
                <a16:creationId xmlns:a16="http://schemas.microsoft.com/office/drawing/2014/main" id="{34ECFEFA-46BF-92EC-81A6-7B30414FA6A0}"/>
              </a:ext>
            </a:extLst>
          </p:cNvPr>
          <p:cNvPicPr>
            <a:picLocks noChangeAspect="1"/>
          </p:cNvPicPr>
          <p:nvPr/>
        </p:nvPicPr>
        <p:blipFill>
          <a:blip r:embed="rId2"/>
          <a:stretch>
            <a:fillRect/>
          </a:stretch>
        </p:blipFill>
        <p:spPr>
          <a:xfrm>
            <a:off x="-4837" y="3416"/>
            <a:ext cx="12201674" cy="6802787"/>
          </a:xfrm>
          <a:prstGeom prst="rect">
            <a:avLst/>
          </a:prstGeom>
        </p:spPr>
      </p:pic>
      <p:sp>
        <p:nvSpPr>
          <p:cNvPr id="4" name="TextBox 3">
            <a:extLst>
              <a:ext uri="{FF2B5EF4-FFF2-40B4-BE49-F238E27FC236}">
                <a16:creationId xmlns:a16="http://schemas.microsoft.com/office/drawing/2014/main" id="{AC514D8A-7117-1F45-A65A-9A4F965EE117}"/>
              </a:ext>
            </a:extLst>
          </p:cNvPr>
          <p:cNvSpPr txBox="1"/>
          <p:nvPr/>
        </p:nvSpPr>
        <p:spPr>
          <a:xfrm>
            <a:off x="4487550" y="2983665"/>
            <a:ext cx="3688709" cy="646331"/>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3600" u="sng" dirty="0"/>
              <a:t>Persia and Greece</a:t>
            </a:r>
            <a:endParaRPr lang="en-US" dirty="0"/>
          </a:p>
        </p:txBody>
      </p:sp>
      <p:sp>
        <p:nvSpPr>
          <p:cNvPr id="6" name="TextBox 5">
            <a:extLst>
              <a:ext uri="{FF2B5EF4-FFF2-40B4-BE49-F238E27FC236}">
                <a16:creationId xmlns:a16="http://schemas.microsoft.com/office/drawing/2014/main" id="{972CF113-4739-134A-985E-8139CF7AEE1E}"/>
              </a:ext>
            </a:extLst>
          </p:cNvPr>
          <p:cNvSpPr txBox="1"/>
          <p:nvPr/>
        </p:nvSpPr>
        <p:spPr>
          <a:xfrm>
            <a:off x="454982" y="470814"/>
            <a:ext cx="3560758" cy="1477328"/>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English</a:t>
            </a:r>
          </a:p>
          <a:p>
            <a:pPr algn="ctr"/>
            <a:r>
              <a:rPr lang="en-US" sz="1500" dirty="0">
                <a:cs typeface="Calibri"/>
              </a:rPr>
              <a:t>Our book for this term is Pip and Egg by Alex Latimer. Children will be writing their own transformation narrative. Children will continue to use conjunctions and expressing time and place </a:t>
            </a:r>
            <a:r>
              <a:rPr lang="en-US" sz="1500">
                <a:cs typeface="Calibri"/>
              </a:rPr>
              <a:t>using adverbs.</a:t>
            </a:r>
            <a:endParaRPr lang="en-US" sz="1500" dirty="0">
              <a:cs typeface="Calibri"/>
            </a:endParaRPr>
          </a:p>
        </p:txBody>
      </p:sp>
      <p:sp>
        <p:nvSpPr>
          <p:cNvPr id="7" name="TextBox 6">
            <a:extLst>
              <a:ext uri="{FF2B5EF4-FFF2-40B4-BE49-F238E27FC236}">
                <a16:creationId xmlns:a16="http://schemas.microsoft.com/office/drawing/2014/main" id="{752FD07C-F8E5-0A4B-ADF4-F3621B34F949}"/>
              </a:ext>
            </a:extLst>
          </p:cNvPr>
          <p:cNvSpPr txBox="1"/>
          <p:nvPr/>
        </p:nvSpPr>
        <p:spPr>
          <a:xfrm>
            <a:off x="4501928" y="5408888"/>
            <a:ext cx="3688709" cy="784830"/>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PE</a:t>
            </a:r>
          </a:p>
          <a:p>
            <a:pPr algn="ctr"/>
            <a:r>
              <a:rPr lang="en-US" sz="1500" dirty="0">
                <a:cs typeface="Calibri"/>
              </a:rPr>
              <a:t>Our focuses for PE this term are 'cricket' and 'balance and strength'.</a:t>
            </a:r>
          </a:p>
        </p:txBody>
      </p:sp>
      <p:sp>
        <p:nvSpPr>
          <p:cNvPr id="8" name="TextBox 7">
            <a:extLst>
              <a:ext uri="{FF2B5EF4-FFF2-40B4-BE49-F238E27FC236}">
                <a16:creationId xmlns:a16="http://schemas.microsoft.com/office/drawing/2014/main" id="{58DAC22F-C602-7046-A992-054660DB9766}"/>
              </a:ext>
            </a:extLst>
          </p:cNvPr>
          <p:cNvSpPr txBox="1"/>
          <p:nvPr/>
        </p:nvSpPr>
        <p:spPr>
          <a:xfrm>
            <a:off x="8455600" y="477454"/>
            <a:ext cx="3688709" cy="1246495"/>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Maths</a:t>
            </a:r>
          </a:p>
          <a:p>
            <a:pPr algn="ctr"/>
            <a:r>
              <a:rPr lang="en-US" sz="1500" dirty="0">
                <a:cs typeface="Calibri"/>
              </a:rPr>
              <a:t>We will be learning this term with fractions: introducing and learning about types of fractions.  We will also be learning about measurement and volume. </a:t>
            </a:r>
          </a:p>
        </p:txBody>
      </p:sp>
      <p:sp>
        <p:nvSpPr>
          <p:cNvPr id="18" name="TextBox 17">
            <a:extLst>
              <a:ext uri="{FF2B5EF4-FFF2-40B4-BE49-F238E27FC236}">
                <a16:creationId xmlns:a16="http://schemas.microsoft.com/office/drawing/2014/main" id="{C951005E-7112-A64A-9624-069581E26E90}"/>
              </a:ext>
            </a:extLst>
          </p:cNvPr>
          <p:cNvSpPr txBox="1"/>
          <p:nvPr/>
        </p:nvSpPr>
        <p:spPr>
          <a:xfrm>
            <a:off x="4511834" y="468817"/>
            <a:ext cx="3676995" cy="1246495"/>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History</a:t>
            </a:r>
          </a:p>
          <a:p>
            <a:pPr algn="ctr"/>
            <a:r>
              <a:rPr lang="en-US" sz="1500" dirty="0">
                <a:cs typeface="Calibri"/>
              </a:rPr>
              <a:t>Our topic is our Persia and Greece. We will be learning about how the empires developed, about their rulers their beliefs and gods about their wars and language. </a:t>
            </a:r>
          </a:p>
        </p:txBody>
      </p:sp>
      <p:sp>
        <p:nvSpPr>
          <p:cNvPr id="19" name="TextBox 18">
            <a:extLst>
              <a:ext uri="{FF2B5EF4-FFF2-40B4-BE49-F238E27FC236}">
                <a16:creationId xmlns:a16="http://schemas.microsoft.com/office/drawing/2014/main" id="{5A635D7E-48AA-1144-9D3E-603286D5837D}"/>
              </a:ext>
            </a:extLst>
          </p:cNvPr>
          <p:cNvSpPr txBox="1"/>
          <p:nvPr/>
        </p:nvSpPr>
        <p:spPr>
          <a:xfrm>
            <a:off x="4503531" y="1782861"/>
            <a:ext cx="3688709" cy="1015663"/>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Latin</a:t>
            </a:r>
          </a:p>
          <a:p>
            <a:pPr algn="ctr"/>
            <a:r>
              <a:rPr lang="en-GB" sz="1500" dirty="0">
                <a:cs typeface="Calibri"/>
              </a:rPr>
              <a:t>Our topic is called 'the best days of your life' in which we will revise different Latin verbs and adjectives.</a:t>
            </a:r>
          </a:p>
        </p:txBody>
      </p:sp>
      <p:sp>
        <p:nvSpPr>
          <p:cNvPr id="20" name="TextBox 19">
            <a:extLst>
              <a:ext uri="{FF2B5EF4-FFF2-40B4-BE49-F238E27FC236}">
                <a16:creationId xmlns:a16="http://schemas.microsoft.com/office/drawing/2014/main" id="{421E9230-EDE5-0C4C-8FED-929D6FA12260}"/>
              </a:ext>
            </a:extLst>
          </p:cNvPr>
          <p:cNvSpPr txBox="1"/>
          <p:nvPr/>
        </p:nvSpPr>
        <p:spPr>
          <a:xfrm>
            <a:off x="8452533" y="1993928"/>
            <a:ext cx="3688709" cy="1708160"/>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Religious Education</a:t>
            </a:r>
          </a:p>
          <a:p>
            <a:pPr algn="ctr"/>
            <a:r>
              <a:rPr lang="en-GB" sz="1500" dirty="0">
                <a:cs typeface="Calibri"/>
              </a:rPr>
              <a:t>In RE this term the children will be learning about Salvation. We will be learning about the events of Holy Week leading up to the Crucifixion story and how Christians believe Jesus rose from the and how this is fundamental to Christian belief.</a:t>
            </a:r>
          </a:p>
        </p:txBody>
      </p:sp>
      <p:sp>
        <p:nvSpPr>
          <p:cNvPr id="22" name="TextBox 21">
            <a:extLst>
              <a:ext uri="{FF2B5EF4-FFF2-40B4-BE49-F238E27FC236}">
                <a16:creationId xmlns:a16="http://schemas.microsoft.com/office/drawing/2014/main" id="{25479160-3BD4-4B4A-A655-67F0730D1145}"/>
              </a:ext>
            </a:extLst>
          </p:cNvPr>
          <p:cNvSpPr txBox="1"/>
          <p:nvPr/>
        </p:nvSpPr>
        <p:spPr>
          <a:xfrm>
            <a:off x="4487550" y="3714014"/>
            <a:ext cx="3688709" cy="1246495"/>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Science</a:t>
            </a:r>
          </a:p>
          <a:p>
            <a:pPr algn="ctr"/>
            <a:r>
              <a:rPr lang="en-GB" sz="1500" dirty="0">
                <a:cs typeface="Calibri"/>
              </a:rPr>
              <a:t>We will be learning about Animals including Humans. We will look at how we keep our bodies healthy, what food do humans needs, as well as how do our muscles work?</a:t>
            </a:r>
            <a:endParaRPr lang="en-GB" sz="1500" dirty="0">
              <a:ea typeface="Calibri"/>
              <a:cs typeface="Calibri"/>
            </a:endParaRPr>
          </a:p>
        </p:txBody>
      </p:sp>
      <p:sp>
        <p:nvSpPr>
          <p:cNvPr id="23" name="TextBox 22">
            <a:extLst>
              <a:ext uri="{FF2B5EF4-FFF2-40B4-BE49-F238E27FC236}">
                <a16:creationId xmlns:a16="http://schemas.microsoft.com/office/drawing/2014/main" id="{D416F476-3F7E-CA47-B503-7FDEEAD20A46}"/>
              </a:ext>
            </a:extLst>
          </p:cNvPr>
          <p:cNvSpPr txBox="1"/>
          <p:nvPr/>
        </p:nvSpPr>
        <p:spPr>
          <a:xfrm>
            <a:off x="461057" y="5506176"/>
            <a:ext cx="3572472" cy="1015663"/>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RHE</a:t>
            </a:r>
          </a:p>
          <a:p>
            <a:pPr algn="ctr"/>
            <a:r>
              <a:rPr lang="en-GB" sz="1500" dirty="0">
                <a:cs typeface="Calibri"/>
              </a:rPr>
              <a:t>This term our unit is called Healthy Me. We will be thinking about exercise, healthy eating and how to take care of our bodies.</a:t>
            </a:r>
            <a:endParaRPr lang="en-GB" sz="1500" u="sng" dirty="0">
              <a:cs typeface="Calibri"/>
            </a:endParaRPr>
          </a:p>
        </p:txBody>
      </p:sp>
      <p:sp>
        <p:nvSpPr>
          <p:cNvPr id="24" name="TextBox 23">
            <a:extLst>
              <a:ext uri="{FF2B5EF4-FFF2-40B4-BE49-F238E27FC236}">
                <a16:creationId xmlns:a16="http://schemas.microsoft.com/office/drawing/2014/main" id="{AE40FB2C-84C9-D747-8218-1E3D5620F0DA}"/>
              </a:ext>
            </a:extLst>
          </p:cNvPr>
          <p:cNvSpPr txBox="1"/>
          <p:nvPr/>
        </p:nvSpPr>
        <p:spPr>
          <a:xfrm>
            <a:off x="8462440" y="3865858"/>
            <a:ext cx="3664080" cy="1477328"/>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Art and Design</a:t>
            </a:r>
          </a:p>
          <a:p>
            <a:pPr algn="ctr"/>
            <a:r>
              <a:rPr lang="en-US" sz="1500" dirty="0">
                <a:cs typeface="Calibri"/>
              </a:rPr>
              <a:t>Our topic for DT is cooking. We will be looking at creating a seasonal tart. The children will use peelers and knives to chop and prepare their seasonal vegetables before baking.</a:t>
            </a:r>
            <a:endParaRPr lang="en-US" sz="1500" dirty="0">
              <a:ea typeface="Calibri"/>
              <a:cs typeface="Calibri"/>
            </a:endParaRPr>
          </a:p>
        </p:txBody>
      </p:sp>
      <p:sp>
        <p:nvSpPr>
          <p:cNvPr id="25" name="TextBox 24">
            <a:extLst>
              <a:ext uri="{FF2B5EF4-FFF2-40B4-BE49-F238E27FC236}">
                <a16:creationId xmlns:a16="http://schemas.microsoft.com/office/drawing/2014/main" id="{6D35CF6D-EFE5-004A-94A2-26661ECFC682}"/>
              </a:ext>
            </a:extLst>
          </p:cNvPr>
          <p:cNvSpPr txBox="1"/>
          <p:nvPr/>
        </p:nvSpPr>
        <p:spPr>
          <a:xfrm>
            <a:off x="457991" y="2061049"/>
            <a:ext cx="3559557" cy="1246495"/>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Music</a:t>
            </a:r>
          </a:p>
          <a:p>
            <a:pPr algn="ctr"/>
            <a:r>
              <a:rPr lang="en-US" sz="1500" dirty="0">
                <a:ea typeface="Calibri"/>
                <a:cs typeface="Calibri"/>
              </a:rPr>
              <a:t>In music this term we will continue learning the </a:t>
            </a:r>
            <a:r>
              <a:rPr lang="en-US" sz="1500" err="1">
                <a:ea typeface="Calibri"/>
                <a:cs typeface="Calibri"/>
              </a:rPr>
              <a:t>ukele</a:t>
            </a:r>
            <a:r>
              <a:rPr lang="en-US" sz="1500" dirty="0">
                <a:ea typeface="Calibri"/>
                <a:cs typeface="Calibri"/>
              </a:rPr>
              <a:t>. The children are progressing well </a:t>
            </a:r>
            <a:r>
              <a:rPr lang="en-US" sz="1500">
                <a:ea typeface="Calibri"/>
                <a:cs typeface="Calibri"/>
              </a:rPr>
              <a:t>and are working towards a performance later in the year.</a:t>
            </a:r>
            <a:endParaRPr lang="en-US" sz="1500" dirty="0">
              <a:ea typeface="Calibri"/>
              <a:cs typeface="Calibri"/>
            </a:endParaRPr>
          </a:p>
        </p:txBody>
      </p:sp>
      <p:sp>
        <p:nvSpPr>
          <p:cNvPr id="26" name="TextBox 25">
            <a:extLst>
              <a:ext uri="{FF2B5EF4-FFF2-40B4-BE49-F238E27FC236}">
                <a16:creationId xmlns:a16="http://schemas.microsoft.com/office/drawing/2014/main" id="{74A4C7D4-71A3-E449-A2BC-5644801F49E5}"/>
              </a:ext>
            </a:extLst>
          </p:cNvPr>
          <p:cNvSpPr txBox="1"/>
          <p:nvPr/>
        </p:nvSpPr>
        <p:spPr>
          <a:xfrm>
            <a:off x="8468515" y="5317249"/>
            <a:ext cx="3688709" cy="1246495"/>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GB" sz="1500" u="sng" dirty="0"/>
              <a:t>Computing</a:t>
            </a:r>
          </a:p>
          <a:p>
            <a:pPr algn="ctr"/>
            <a:r>
              <a:rPr lang="en-GB" sz="1500" dirty="0">
                <a:cs typeface="Calibri" panose="020F0502020204030204"/>
              </a:rPr>
              <a:t>Our computing topic will be about emailing, We will learn about methods of communication, how to email safely, how to respond to an email and add attachments.  </a:t>
            </a:r>
            <a:endParaRPr lang="en-GB" sz="1500" dirty="0">
              <a:ea typeface="Calibri"/>
              <a:cs typeface="Calibri" panose="020F0502020204030204"/>
            </a:endParaRPr>
          </a:p>
        </p:txBody>
      </p:sp>
      <p:sp>
        <p:nvSpPr>
          <p:cNvPr id="27" name="TextBox 26">
            <a:extLst>
              <a:ext uri="{FF2B5EF4-FFF2-40B4-BE49-F238E27FC236}">
                <a16:creationId xmlns:a16="http://schemas.microsoft.com/office/drawing/2014/main" id="{46A54CCD-9ACD-2140-9124-F29864D46841}"/>
              </a:ext>
            </a:extLst>
          </p:cNvPr>
          <p:cNvSpPr txBox="1"/>
          <p:nvPr/>
        </p:nvSpPr>
        <p:spPr>
          <a:xfrm>
            <a:off x="454982" y="3632149"/>
            <a:ext cx="3560758" cy="1708160"/>
          </a:xfrm>
          <a:prstGeom prst="rect">
            <a:avLst/>
          </a:prstGeom>
          <a:solidFill>
            <a:srgbClr val="FFFFFF">
              <a:alpha val="74902"/>
            </a:srgbClr>
          </a:solidFill>
          <a:ln>
            <a:solidFill>
              <a:schemeClr val="tx1"/>
            </a:solidFill>
          </a:ln>
        </p:spPr>
        <p:txBody>
          <a:bodyPr wrap="square" lIns="91440" tIns="45720" rIns="91440" bIns="45720" rtlCol="0" anchor="t">
            <a:spAutoFit/>
          </a:bodyPr>
          <a:lstStyle/>
          <a:p>
            <a:pPr algn="ctr"/>
            <a:r>
              <a:rPr lang="en-US" sz="1500" u="sng" dirty="0"/>
              <a:t>Geography</a:t>
            </a:r>
          </a:p>
          <a:p>
            <a:pPr algn="ctr"/>
            <a:r>
              <a:rPr lang="en-US" sz="1500" dirty="0">
                <a:cs typeface="Calibri"/>
              </a:rPr>
              <a:t>Our topic for this term in Geography is agriculture and the challenges involved with different types of agriculture. We will be learning how farming changes and can maintain landscape and where food comes from. </a:t>
            </a:r>
          </a:p>
        </p:txBody>
      </p:sp>
    </p:spTree>
    <p:extLst>
      <p:ext uri="{BB962C8B-B14F-4D97-AF65-F5344CB8AC3E}">
        <p14:creationId xmlns:p14="http://schemas.microsoft.com/office/powerpoint/2010/main" val="3521568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630EA45FA4CAE4CB40BF1273EB76E56" ma:contentTypeVersion="20" ma:contentTypeDescription="Create a new document." ma:contentTypeScope="" ma:versionID="ca9b73a46106931d99bd9ff857bcaa49">
  <xsd:schema xmlns:xsd="http://www.w3.org/2001/XMLSchema" xmlns:xs="http://www.w3.org/2001/XMLSchema" xmlns:p="http://schemas.microsoft.com/office/2006/metadata/properties" xmlns:ns2="3bfd4607-6949-40e8-b4c1-5218f452358f" xmlns:ns3="76792581-1527-4ea8-9195-e83e9807f695" targetNamespace="http://schemas.microsoft.com/office/2006/metadata/properties" ma:root="true" ma:fieldsID="dc0a40c6daaf00ec49228ef0ad53256e" ns2:_="" ns3:_="">
    <xsd:import namespace="3bfd4607-6949-40e8-b4c1-5218f452358f"/>
    <xsd:import namespace="76792581-1527-4ea8-9195-e83e9807f69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DateTaken" minOccurs="0"/>
                <xsd:element ref="ns2:MediaServiceLocation" minOccurs="0"/>
                <xsd:element ref="ns3:SharedWithUsers" minOccurs="0"/>
                <xsd:element ref="ns3:SharedWithDetails" minOccurs="0"/>
                <xsd:element ref="ns2:MediaLengthInSeconds"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fd4607-6949-40e8-b4c1-5218f452358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ddca23-88d2-4e8c-9e71-7a6299ae753e"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792581-1527-4ea8-9195-e83e9807f695"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668365e2-c02b-416f-8462-71377b6543a0}" ma:internalName="TaxCatchAll" ma:showField="CatchAllData" ma:web="76792581-1527-4ea8-9195-e83e9807f695">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6792581-1527-4ea8-9195-e83e9807f695" xsi:nil="true"/>
    <lcf76f155ced4ddcb4097134ff3c332f xmlns="3bfd4607-6949-40e8-b4c1-5218f452358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5DDE7C-EFBE-4EFB-AD42-C068607808AB}">
  <ds:schemaRefs>
    <ds:schemaRef ds:uri="http://schemas.microsoft.com/sharepoint/v3/contenttype/forms"/>
  </ds:schemaRefs>
</ds:datastoreItem>
</file>

<file path=customXml/itemProps2.xml><?xml version="1.0" encoding="utf-8"?>
<ds:datastoreItem xmlns:ds="http://schemas.openxmlformats.org/officeDocument/2006/customXml" ds:itemID="{4A94C62A-185A-4435-8D27-66D5445E50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fd4607-6949-40e8-b4c1-5218f452358f"/>
    <ds:schemaRef ds:uri="76792581-1527-4ea8-9195-e83e9807f6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95C8C2E-C56A-44D1-9924-21EB1E3E3629}">
  <ds:schemaRefs>
    <ds:schemaRef ds:uri="3bfd4607-6949-40e8-b4c1-5218f452358f"/>
    <ds:schemaRef ds:uri="http://purl.org/dc/elements/1.1/"/>
    <ds:schemaRef ds:uri="http://schemas.openxmlformats.org/package/2006/metadata/core-properties"/>
    <ds:schemaRef ds:uri="http://schemas.microsoft.com/office/2006/documentManagement/types"/>
    <ds:schemaRef ds:uri="http://purl.org/dc/terms/"/>
    <ds:schemaRef ds:uri="http://purl.org/dc/dcmitype/"/>
    <ds:schemaRef ds:uri="76792581-1527-4ea8-9195-e83e9807f695"/>
    <ds:schemaRef ds:uri="http://www.w3.org/XML/1998/namespace"/>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14</TotalTime>
  <Words>384</Words>
  <Application>Microsoft Office PowerPoint</Application>
  <PresentationFormat>Widescreen</PresentationFormat>
  <Paragraphs>25</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Gemma Pring</dc:creator>
  <cp:lastModifiedBy>Lauren Fields</cp:lastModifiedBy>
  <cp:revision>232</cp:revision>
  <dcterms:created xsi:type="dcterms:W3CDTF">2023-11-17T22:00:34Z</dcterms:created>
  <dcterms:modified xsi:type="dcterms:W3CDTF">2026-02-13T08:16:01Z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0x010100B630EA45FA4CAE4CB40BF1273EB76E56</vt:lpwstr>
  </property>
  <property fmtid="{D5CDD505-2E9C-101B-9397-08002B2CF9AE}" pid="3" name="MediaServiceImageTags">
    <vt:lpwstr/>
  </property>
</Properties>
</file>