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6"/>
  </p:sldMasterIdLst>
  <p:sldIdLst>
    <p:sldId id="256" r:id="rId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407290D-4A8E-539F-9E6C-A76ECFFE1913}" v="61" dt="2026-09-18T15:27:40.51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1.xml"/><Relationship Id="rId11" Type="http://schemas.openxmlformats.org/officeDocument/2006/relationships/tableStyles" Target="tableStyles.xml"/><Relationship Id="rId5" Type="http://schemas.openxmlformats.org/officeDocument/2006/relationships/customXml" Target="../customXml/item5.xml"/><Relationship Id="rId10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mogen Reynolds" userId="S::reynolds@bishopchavasseschool.org.uk::84cd8009-037f-44af-a5f8-2dc172d268ca" providerId="AD" clId="Web-{5407290D-4A8E-539F-9E6C-A76ECFFE1913}"/>
    <pc:docChg chg="modSld">
      <pc:chgData name="Imogen Reynolds" userId="S::reynolds@bishopchavasseschool.org.uk::84cd8009-037f-44af-a5f8-2dc172d268ca" providerId="AD" clId="Web-{5407290D-4A8E-539F-9E6C-A76ECFFE1913}" dt="2026-09-18T15:27:40.327" v="36" actId="20577"/>
      <pc:docMkLst>
        <pc:docMk/>
      </pc:docMkLst>
      <pc:sldChg chg="delSp modSp">
        <pc:chgData name="Imogen Reynolds" userId="S::reynolds@bishopchavasseschool.org.uk::84cd8009-037f-44af-a5f8-2dc172d268ca" providerId="AD" clId="Web-{5407290D-4A8E-539F-9E6C-A76ECFFE1913}" dt="2026-09-18T15:27:40.327" v="36" actId="20577"/>
        <pc:sldMkLst>
          <pc:docMk/>
          <pc:sldMk cId="109857222" sldId="256"/>
        </pc:sldMkLst>
        <pc:spChg chg="mod">
          <ac:chgData name="Imogen Reynolds" userId="S::reynolds@bishopchavasseschool.org.uk::84cd8009-037f-44af-a5f8-2dc172d268ca" providerId="AD" clId="Web-{5407290D-4A8E-539F-9E6C-A76ECFFE1913}" dt="2026-09-18T15:27:40.327" v="36" actId="20577"/>
          <ac:spMkLst>
            <pc:docMk/>
            <pc:sldMk cId="109857222" sldId="256"/>
            <ac:spMk id="2" creationId="{74232160-E23B-4DEA-FB74-BBC61AA16F8B}"/>
          </ac:spMkLst>
        </pc:spChg>
        <pc:picChg chg="del">
          <ac:chgData name="Imogen Reynolds" userId="S::reynolds@bishopchavasseschool.org.uk::84cd8009-037f-44af-a5f8-2dc172d268ca" providerId="AD" clId="Web-{5407290D-4A8E-539F-9E6C-A76ECFFE1913}" dt="2026-09-18T15:25:25.663" v="0"/>
          <ac:picMkLst>
            <pc:docMk/>
            <pc:sldMk cId="109857222" sldId="256"/>
            <ac:picMk id="4" creationId="{48F4E358-4E57-B9F1-8B56-5AD00BA05EB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4232160-E23B-4DEA-FB74-BBC61AA16F8B}"/>
              </a:ext>
            </a:extLst>
          </p:cNvPr>
          <p:cNvSpPr txBox="1"/>
          <p:nvPr/>
        </p:nvSpPr>
        <p:spPr>
          <a:xfrm>
            <a:off x="205283" y="248119"/>
            <a:ext cx="8668927" cy="6191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u="sng" dirty="0">
                <a:latin typeface="Comic Sans MS"/>
              </a:rPr>
              <a:t>English Homework 25/9/26</a:t>
            </a:r>
          </a:p>
          <a:p>
            <a:endParaRPr lang="en-US" sz="2000" dirty="0">
              <a:latin typeface="Comic Sans MS"/>
            </a:endParaRPr>
          </a:p>
          <a:p>
            <a:r>
              <a:rPr lang="en-GB" sz="2000" dirty="0">
                <a:latin typeface="Comic Sans MS"/>
              </a:rPr>
              <a:t>Practise</a:t>
            </a:r>
            <a:r>
              <a:rPr lang="en-US" sz="2000" dirty="0">
                <a:latin typeface="Comic Sans MS"/>
              </a:rPr>
              <a:t> your spellings. </a:t>
            </a:r>
            <a:endParaRPr lang="en-US" sz="2000">
              <a:latin typeface="Aptos" panose="020B0004020202020204"/>
            </a:endParaRPr>
          </a:p>
          <a:p>
            <a:r>
              <a:rPr lang="en-US" sz="2000" dirty="0">
                <a:latin typeface="Comic Sans MS"/>
              </a:rPr>
              <a:t>Write</a:t>
            </a:r>
            <a:r>
              <a:rPr lang="en-US" sz="2000" b="1" dirty="0">
                <a:latin typeface="Comic Sans MS"/>
              </a:rPr>
              <a:t> 10 </a:t>
            </a:r>
            <a:r>
              <a:rPr lang="en-US" sz="2000" dirty="0">
                <a:latin typeface="Comic Sans MS"/>
              </a:rPr>
              <a:t>full sentences using different words from the following Common Exception Words.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sz="1700" dirty="0">
                <a:solidFill>
                  <a:srgbClr val="FF0000"/>
                </a:solidFill>
                <a:latin typeface="Comic Sans MS"/>
              </a:rPr>
              <a:t>accommodate </a:t>
            </a:r>
            <a:endParaRPr lang="en-GB" sz="1700">
              <a:latin typeface="Comic Sans MS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sz="1700" dirty="0">
                <a:solidFill>
                  <a:srgbClr val="FF0000"/>
                </a:solidFill>
                <a:latin typeface="Comic Sans MS"/>
              </a:rPr>
              <a:t>accompany </a:t>
            </a:r>
            <a:endParaRPr lang="en-GB" sz="1700" dirty="0">
              <a:latin typeface="Comic Sans MS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sz="1700" dirty="0">
                <a:solidFill>
                  <a:srgbClr val="FF0000"/>
                </a:solidFill>
                <a:latin typeface="Comic Sans MS"/>
              </a:rPr>
              <a:t>according </a:t>
            </a:r>
            <a:endParaRPr lang="en-GB" sz="1700" dirty="0">
              <a:latin typeface="Comic Sans MS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sz="1700" dirty="0">
                <a:solidFill>
                  <a:srgbClr val="00B050"/>
                </a:solidFill>
                <a:latin typeface="Comic Sans MS"/>
              </a:rPr>
              <a:t>aggressive </a:t>
            </a:r>
            <a:endParaRPr lang="en-GB" sz="1700" dirty="0">
              <a:latin typeface="Comic Sans MS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sz="1700" dirty="0">
                <a:solidFill>
                  <a:srgbClr val="00B050"/>
                </a:solidFill>
                <a:latin typeface="Comic Sans MS"/>
              </a:rPr>
              <a:t>amateur </a:t>
            </a:r>
            <a:endParaRPr lang="en-GB" sz="1700" dirty="0">
              <a:latin typeface="Comic Sans MS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sz="1700" dirty="0">
                <a:solidFill>
                  <a:srgbClr val="00B050"/>
                </a:solidFill>
                <a:latin typeface="Comic Sans MS"/>
              </a:rPr>
              <a:t>ancient </a:t>
            </a:r>
            <a:endParaRPr lang="en-GB" sz="1700" dirty="0">
              <a:latin typeface="Comic Sans MS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sz="1700" dirty="0">
                <a:solidFill>
                  <a:srgbClr val="0070C0"/>
                </a:solidFill>
                <a:latin typeface="Comic Sans MS"/>
              </a:rPr>
              <a:t>apparent </a:t>
            </a:r>
            <a:endParaRPr lang="en-GB" sz="1700" dirty="0">
              <a:latin typeface="Comic Sans MS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sz="1700" dirty="0">
                <a:solidFill>
                  <a:srgbClr val="0070C0"/>
                </a:solidFill>
                <a:latin typeface="Comic Sans MS"/>
              </a:rPr>
              <a:t>appreciate </a:t>
            </a:r>
            <a:endParaRPr lang="en-GB" sz="1700" dirty="0">
              <a:latin typeface="Comic Sans MS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sz="1700" dirty="0">
                <a:latin typeface="Comic Sans MS"/>
              </a:rPr>
              <a:t>attached 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sz="1700" dirty="0">
                <a:latin typeface="Comic Sans MS"/>
              </a:rPr>
              <a:t>available</a:t>
            </a:r>
            <a:endParaRPr lang="en-US" sz="1700" dirty="0">
              <a:latin typeface="Comic Sans MS"/>
            </a:endParaRPr>
          </a:p>
          <a:p>
            <a:endParaRPr lang="en-US" sz="2000" dirty="0">
              <a:latin typeface="Comic Sans MS"/>
            </a:endParaRPr>
          </a:p>
          <a:p>
            <a:r>
              <a:rPr lang="en-US" sz="2000" dirty="0">
                <a:latin typeface="Comic Sans MS"/>
              </a:rPr>
              <a:t>Can you include a semi colon in some of your sentences?</a:t>
            </a:r>
          </a:p>
          <a:p>
            <a:r>
              <a:rPr lang="en-US" sz="2000" dirty="0">
                <a:latin typeface="Comic Sans MS"/>
              </a:rPr>
              <a:t>Remember to use the correct spellings and punctuation.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6792581-1527-4ea8-9195-e83e9807f695" xsi:nil="true"/>
    <lcf76f155ced4ddcb4097134ff3c332f xmlns="3bfd4607-6949-40e8-b4c1-5218f452358f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630EA45FA4CAE4CB40BF1273EB76E56" ma:contentTypeVersion="20" ma:contentTypeDescription="Create a new document." ma:contentTypeScope="" ma:versionID="ca9b73a46106931d99bd9ff857bcaa49">
  <xsd:schema xmlns:xsd="http://www.w3.org/2001/XMLSchema" xmlns:xs="http://www.w3.org/2001/XMLSchema" xmlns:p="http://schemas.microsoft.com/office/2006/metadata/properties" xmlns:ns2="3bfd4607-6949-40e8-b4c1-5218f452358f" xmlns:ns3="76792581-1527-4ea8-9195-e83e9807f695" targetNamespace="http://schemas.microsoft.com/office/2006/metadata/properties" ma:root="true" ma:fieldsID="dc0a40c6daaf00ec49228ef0ad53256e" ns2:_="" ns3:_="">
    <xsd:import namespace="3bfd4607-6949-40e8-b4c1-5218f452358f"/>
    <xsd:import namespace="76792581-1527-4ea8-9195-e83e9807f69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SearchProperties" minOccurs="0"/>
                <xsd:element ref="ns2:MediaServiceObjectDetectorVersion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fd4607-6949-40e8-b4c1-5218f452358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deddca23-88d2-4e8c-9e71-7a6299ae753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792581-1527-4ea8-9195-e83e9807f695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668365e2-c02b-416f-8462-71377b6543a0}" ma:internalName="TaxCatchAll" ma:showField="CatchAllData" ma:web="76792581-1527-4ea8-9195-e83e9807f69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6792581-1527-4ea8-9195-e83e9807f695" xsi:nil="true"/>
    <lcf76f155ced4ddcb4097134ff3c332f xmlns="3bfd4607-6949-40e8-b4c1-5218f452358f">
      <Terms xmlns="http://schemas.microsoft.com/office/infopath/2007/PartnerControls"/>
    </lcf76f155ced4ddcb4097134ff3c332f>
  </documentManagement>
</p:properties>
</file>

<file path=customXml/item5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036DDD2-C87F-464F-A483-7B5368D268E8}">
  <ds:schemaRefs>
    <ds:schemaRef ds:uri="3bfd4607-6949-40e8-b4c1-5218f452358f"/>
    <ds:schemaRef ds:uri="76792581-1527-4ea8-9195-e83e9807f695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C5FF3609-3541-430D-B087-0AAD1DF76B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bfd4607-6949-40e8-b4c1-5218f452358f"/>
    <ds:schemaRef ds:uri="76792581-1527-4ea8-9195-e83e9807f69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45224B1-677E-4E0C-98F6-D42EE1B234C1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3DB7578C-CD87-4397-B6E6-B4723E954C52}">
  <ds:schemaRefs>
    <ds:schemaRef ds:uri="3bfd4607-6949-40e8-b4c1-5218f452358f"/>
    <ds:schemaRef ds:uri="76792581-1527-4ea8-9195-e83e9807f695"/>
    <ds:schemaRef ds:uri="http://schemas.microsoft.com/office/2006/metadata/properties"/>
    <ds:schemaRef ds:uri="http://schemas.microsoft.com/office/infopath/2007/PartnerControls"/>
  </ds:schemaRefs>
</ds:datastoreItem>
</file>

<file path=customXml/itemProps5.xml><?xml version="1.0" encoding="utf-8"?>
<ds:datastoreItem xmlns:ds="http://schemas.openxmlformats.org/officeDocument/2006/customXml" ds:itemID="{35D7608F-0F04-4305-8541-2F680CD64FE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52</cp:revision>
  <dcterms:created xsi:type="dcterms:W3CDTF">2025-09-09T13:44:39Z</dcterms:created>
  <dcterms:modified xsi:type="dcterms:W3CDTF">2026-09-18T15:27:40Z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0x010100B630EA45FA4CAE4CB40BF1273EB76E56</vt:lpwstr>
  </property>
  <property fmtid="{D5CDD505-2E9C-101B-9397-08002B2CF9AE}" pid="3" name="MediaServiceImageTags">
    <vt:lpwstr/>
  </property>
</Properties>
</file>