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6F67C-ADDF-4991-B5A6-86A386A2B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0DC3A-74D3-430F-A225-F4FEFA46A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0B7FD-0F97-49FD-B3ED-DB42FCF5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71C76-DE5D-4BB7-BEBC-F0A66AF4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272DF-A2F6-4A34-A359-2319C5A2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8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07C9-B1EF-46B4-8722-0F83DDAC8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BC444-0375-4F9F-9B6B-60926FC96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DC4C5-0F93-4F16-9899-370B9E78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35056-9A82-4514-93B9-F3CD9003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290CE-D8F5-45E9-BC65-40DE9A9E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91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73046-CE92-4916-911F-F3CDF710FB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9568B9-C67D-4338-9511-1E9B8CDD6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65A45-9A10-400B-BBF0-E261AFA4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F8301-1AE5-47E9-8E47-D07B89A0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CEB2E-70F8-431F-AD00-C51F83EC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27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AF21-E669-4CB7-85BC-02EC82B61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9F881-A08B-4C61-BA64-91090590D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5C710-4AE5-4B0B-BA09-E798798F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C0391-39D6-4261-A486-FB7859B4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42E21-25E7-411F-A5E5-510CDCD0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42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FEDE-ADF1-4570-9180-7DBBF55E5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65287-7BAF-434E-84FC-DCB492921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75DC4-A58C-4893-9307-6A2C3155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5FA03-70A0-4C35-99F3-90A29839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2F80C-DE1A-4002-BC7A-AEAEC6D3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96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FF9E9-949D-419C-BA47-CF39E811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470C4-7750-4C72-8008-DDA428FD2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F3DEF-5486-4259-B11A-B9231E81B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BCF74-F810-441A-B935-2B280375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0EC85-31DE-4192-AFA0-9B91F412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103D6-E869-484B-A33A-43FDCB9B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2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AA2BE-AB05-4144-9E26-3DF6F0137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E6DC5-074A-4158-AD1B-B03A6C617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630A9-E7E3-4A01-93AA-1369292B1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9D16D-935A-4811-933F-21C2C54DF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089B53-2226-463D-8400-01EDD9BCB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9567CC-9193-4FAD-9BAD-C2C7FBC2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BDF06D-1595-44DB-9F2B-7287BEFDF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D02E7C-8E08-481E-A62C-B868BD3D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4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D59E-8688-41D9-A77B-C1945988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14829-138E-4248-B094-ACF0C22B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7845A-628C-46C6-B812-43B410F8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03782-9BB2-44F4-B737-256FBB1CB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94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9E5348-4F29-483A-86F4-78C6E698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872F4-5A57-4D47-A13A-6A5D9F7D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071EA-7D2D-4163-9421-5D9B9A3D1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84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C8FBE-7944-42EF-AD49-CBE3E569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011-F066-428A-997E-7CCBFAB5F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51780-7571-4B12-B0BB-20177B06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99C92-3611-435F-9CD2-96207F0C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C87E0-833C-49AB-9B86-BE10AAB4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BD26F-6346-4682-A330-03119D98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15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61E6-46D2-4D11-BAF4-786C9E90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5CA4B-72EF-40E0-B054-5B7F0E422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A157E-C85C-49BE-8E87-5B48D6EA5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2BBFF-66BB-4085-9D09-2868DFB9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FCD20-1AA6-4204-8356-9D1444C4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910E8-1B18-4AFC-832F-00FAAE0F7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9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14B9D3-9B60-444D-A2D5-DFC875530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E2C75-1361-492A-B596-FE5985830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CFC6B-E888-4D68-9032-66E86C749E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B5134-23FC-444F-A12B-8D62A59BC072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1252E-901C-47E3-9DF3-EA928D2A2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7A873-EA32-4F9F-8925-95C76AD94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33692-C6BB-43B9-99B3-0704F1D22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80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51F5-3B83-4C23-9C3F-5650A35EA8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E2D28-3106-4132-8F17-3B0E6E23D3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78FAD-8912-41CE-B6AD-06E860BE2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694"/>
            <a:ext cx="12192000" cy="67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71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18209B-45E5-4F74-92EF-CF150C367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350" y="1027906"/>
            <a:ext cx="6030167" cy="44392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A8A06D-09B7-474A-B454-DB956128F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009" y="2596620"/>
            <a:ext cx="5420481" cy="26387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20D4BC-9B40-4C79-B203-891F7D07A583}"/>
              </a:ext>
            </a:extLst>
          </p:cNvPr>
          <p:cNvSpPr txBox="1"/>
          <p:nvPr/>
        </p:nvSpPr>
        <p:spPr>
          <a:xfrm>
            <a:off x="6096000" y="1630017"/>
            <a:ext cx="5403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Questions to help you with ideas</a:t>
            </a:r>
          </a:p>
        </p:txBody>
      </p:sp>
    </p:spTree>
    <p:extLst>
      <p:ext uri="{BB962C8B-B14F-4D97-AF65-F5344CB8AC3E}">
        <p14:creationId xmlns:p14="http://schemas.microsoft.com/office/powerpoint/2010/main" val="255069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2AE4B-3E66-4F17-80AD-1970780E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F32E-806C-4DA4-BD9F-71249DD21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E06552-349B-4299-B287-915ABC38B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91" y="666364"/>
            <a:ext cx="11946017" cy="552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6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792581-1527-4ea8-9195-e83e9807f695"/>
    <lcf76f155ced4ddcb4097134ff3c332f xmlns="3bfd4607-6949-40e8-b4c1-5218f452358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30EA45FA4CAE4CB40BF1273EB76E56" ma:contentTypeVersion="19" ma:contentTypeDescription="Create a new document." ma:contentTypeScope="" ma:versionID="d299abde59edee295da738a79ef8a682">
  <xsd:schema xmlns:xsd="http://www.w3.org/2001/XMLSchema" xmlns:xs="http://www.w3.org/2001/XMLSchema" xmlns:p="http://schemas.microsoft.com/office/2006/metadata/properties" xmlns:ns2="3bfd4607-6949-40e8-b4c1-5218f452358f" xmlns:ns3="76792581-1527-4ea8-9195-e83e9807f695" targetNamespace="http://schemas.microsoft.com/office/2006/metadata/properties" ma:root="true" ma:fieldsID="693e95b668d1cecc90c7e7a2f9dfe785" ns2:_="" ns3:_="">
    <xsd:import namespace="3bfd4607-6949-40e8-b4c1-5218f452358f"/>
    <xsd:import namespace="76792581-1527-4ea8-9195-e83e9807f6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d4607-6949-40e8-b4c1-5218f4523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eddca23-88d2-4e8c-9e71-7a6299ae75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92581-1527-4ea8-9195-e83e9807f69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68365e2-c02b-416f-8462-71377b6543a0}" ma:internalName="TaxCatchAll" ma:showField="CatchAllData" ma:web="76792581-1527-4ea8-9195-e83e9807f6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2B5323-2D39-41B0-AE7F-9E7D5BA8A3D4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6792581-1527-4ea8-9195-e83e9807f695"/>
    <ds:schemaRef ds:uri="3bfd4607-6949-40e8-b4c1-5218f452358f"/>
  </ds:schemaRefs>
</ds:datastoreItem>
</file>

<file path=customXml/itemProps2.xml><?xml version="1.0" encoding="utf-8"?>
<ds:datastoreItem xmlns:ds="http://schemas.openxmlformats.org/officeDocument/2006/customXml" ds:itemID="{E9535A19-B276-476A-BAF2-12B1A03F99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DB48BA-8996-42C2-845E-5BD229E3F7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fd4607-6949-40e8-b4c1-5218f452358f"/>
    <ds:schemaRef ds:uri="76792581-1527-4ea8-9195-e83e9807f6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Isobel Warwood</dc:creator>
  <cp:lastModifiedBy>Isobel Warwood</cp:lastModifiedBy>
  <cp:revision>1</cp:revision>
  <dcterms:created xsi:type="dcterms:W3CDTF">2023-10-30T14:51:02Z</dcterms:created>
  <dcterms:modified xsi:type="dcterms:W3CDTF">2023-11-01T08:31:30Z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0x010100B630EA45FA4CAE4CB40BF1273EB76E56</vt:lpwstr>
  </property>
</Properties>
</file>