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5" r:id="rId8"/>
    <p:sldId id="263" r:id="rId9"/>
    <p:sldId id="259" r:id="rId10"/>
    <p:sldId id="261" r:id="rId11"/>
    <p:sldId id="262" r:id="rId12"/>
    <p:sldId id="266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54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62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24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7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032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13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2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84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92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58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4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F5C63A5-C85A-449B-B4B4-6340207AC32E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0599D1D-16B8-4E8F-A2C6-E707404659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5275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schools-admissions/how-to-apply" TargetMode="External"/><Relationship Id="rId2" Type="http://schemas.openxmlformats.org/officeDocument/2006/relationships/hyperlink" Target="https://www.kent.gov.uk/education-and-children/schools/school-places/secondary-school-plac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F0208-A180-4CFE-9D1B-951AA989C2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Year 5 Transition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FEE42A-E30E-45C4-BE1E-EC4CAA9A63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Thursday 20</a:t>
            </a:r>
            <a:r>
              <a:rPr lang="en-GB" baseline="30000" dirty="0"/>
              <a:t>th</a:t>
            </a:r>
            <a:r>
              <a:rPr lang="en-GB" dirty="0"/>
              <a:t> March 2025</a:t>
            </a:r>
          </a:p>
        </p:txBody>
      </p:sp>
    </p:spTree>
    <p:extLst>
      <p:ext uri="{BB962C8B-B14F-4D97-AF65-F5344CB8AC3E}">
        <p14:creationId xmlns:p14="http://schemas.microsoft.com/office/powerpoint/2010/main" val="2389622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D1408-1534-4D6F-A5C0-C69B88A4F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0731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1D93E-E89B-4BA5-8918-244BEBB65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will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68392-73CE-4BDF-A836-DF832C541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Secondary Schools</a:t>
            </a:r>
          </a:p>
          <a:p>
            <a:r>
              <a:rPr lang="en-GB" dirty="0"/>
              <a:t>SATS</a:t>
            </a:r>
          </a:p>
          <a:p>
            <a:r>
              <a:rPr lang="en-GB" dirty="0"/>
              <a:t>What the school do to support transition </a:t>
            </a:r>
          </a:p>
          <a:p>
            <a:r>
              <a:rPr lang="en-GB" dirty="0"/>
              <a:t>Residential</a:t>
            </a:r>
          </a:p>
          <a:p>
            <a:r>
              <a:rPr lang="en-GB" dirty="0"/>
              <a:t>Year 6 Activities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783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8C2C5-98D9-420D-A86A-B9691B4D0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Kent Test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C9737E-D160-4DF1-8970-B1C164C08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4848837"/>
            <a:ext cx="9784080" cy="2476430"/>
          </a:xfrm>
        </p:spPr>
        <p:txBody>
          <a:bodyPr/>
          <a:lstStyle/>
          <a:p>
            <a:r>
              <a:rPr lang="en-GB" dirty="0"/>
              <a:t>The Kent Test will be taken at school and children not doing it will complete various curriculum based activities.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77B8F8-A2C3-4367-A67F-4FA4D5676113}"/>
              </a:ext>
            </a:extLst>
          </p:cNvPr>
          <p:cNvSpPr txBox="1"/>
          <p:nvPr/>
        </p:nvSpPr>
        <p:spPr>
          <a:xfrm>
            <a:off x="1366095" y="1946246"/>
            <a:ext cx="9111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We strongly advise you to go and have a look around the different secondary schools with your child</a:t>
            </a:r>
            <a:r>
              <a:rPr lang="en-GB" dirty="0"/>
              <a:t>, this will be an authorised absence. The list of open days will be published on the year 5 page on the website (if you need a printed copy, please let us know)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6E8DFA-A860-4607-8720-9013911FA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553" y="3097862"/>
            <a:ext cx="8025109" cy="57402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DD22166-32A8-4EF8-8C9D-ABEF8EAF7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028" y="4284848"/>
            <a:ext cx="8025109" cy="4211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F57F12D-5668-4BA2-9040-3B15C97C48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296" y="5726545"/>
            <a:ext cx="11745325" cy="4460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970407-CFDC-4A01-9885-5CCEA5D1C6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925" y="3857522"/>
            <a:ext cx="10110894" cy="29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83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0EBE1-E18F-484E-BB2A-CE842CD55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 Secondary School application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DD54E-2C8C-4A3C-9157-9A075F4B3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3069771"/>
            <a:ext cx="9784080" cy="3646715"/>
          </a:xfrm>
        </p:spPr>
        <p:txBody>
          <a:bodyPr>
            <a:normAutofit/>
          </a:bodyPr>
          <a:lstStyle/>
          <a:p>
            <a:r>
              <a:rPr lang="en-GB" dirty="0"/>
              <a:t>It is a parents’ responsibility to submit an application for a child’s secondary school. </a:t>
            </a:r>
            <a:r>
              <a:rPr lang="en-GB" dirty="0">
                <a:hlinkClick r:id="rId2"/>
              </a:rPr>
              <a:t>Secondary school places - Kent County Council</a:t>
            </a:r>
            <a:endParaRPr lang="en-GB" dirty="0"/>
          </a:p>
          <a:p>
            <a:r>
              <a:rPr lang="en-GB" dirty="0"/>
              <a:t>You must accept the offer by the deadline on the letter</a:t>
            </a:r>
          </a:p>
          <a:p>
            <a:r>
              <a:rPr lang="en-GB" dirty="0"/>
              <a:t>The local council must provide a place at another school, if your child is not offered a place at any of the schools you’ve applied for. This is usually your nearest school with places still available.</a:t>
            </a:r>
          </a:p>
          <a:p>
            <a:r>
              <a:rPr lang="en-GB" dirty="0"/>
              <a:t>For more information and how to apply please go onto:</a:t>
            </a:r>
          </a:p>
          <a:p>
            <a:r>
              <a:rPr lang="en-GB" dirty="0">
                <a:hlinkClick r:id="rId3"/>
              </a:rPr>
              <a:t>School admissions: How to apply - GOV.UK (www.gov.uk)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E6E0C6-2DF0-49BE-B466-471834D56D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045" y="1693861"/>
            <a:ext cx="11935827" cy="4868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335D58-4F49-4E66-87F7-D1A0C9102E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045" y="2438595"/>
            <a:ext cx="11902252" cy="4868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0B82D61-676C-498E-87A3-FE9AA54C07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7968" y="6331026"/>
            <a:ext cx="8540348" cy="38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83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331A0-9D9E-428A-9738-D3630495D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5D1C6-F0DF-4E89-B4CB-258FEEAAB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SATS will be completed before May half term - dates are determined by the department of education. This year they are throughout the week commencing Monday 12</a:t>
            </a:r>
            <a:r>
              <a:rPr lang="en-GB" baseline="30000" dirty="0"/>
              <a:t>th</a:t>
            </a:r>
            <a:r>
              <a:rPr lang="en-GB" dirty="0"/>
              <a:t> May. </a:t>
            </a:r>
          </a:p>
          <a:p>
            <a:r>
              <a:rPr lang="en-GB" dirty="0"/>
              <a:t>All eligible children will participate</a:t>
            </a:r>
          </a:p>
          <a:p>
            <a:r>
              <a:rPr lang="en-GB" dirty="0"/>
              <a:t>Assessments: </a:t>
            </a:r>
            <a:br>
              <a:rPr lang="en-GB" dirty="0"/>
            </a:br>
            <a:r>
              <a:rPr lang="en-GB" dirty="0"/>
              <a:t>Maths: 2 reasoning papers, 1 arithmetic paper</a:t>
            </a:r>
            <a:br>
              <a:rPr lang="en-GB" dirty="0"/>
            </a:br>
            <a:r>
              <a:rPr lang="en-GB" dirty="0"/>
              <a:t>English: Grammar and punctuation, spelling, reading paper </a:t>
            </a:r>
            <a:br>
              <a:rPr lang="en-GB" dirty="0"/>
            </a:br>
            <a:r>
              <a:rPr lang="en-GB" dirty="0"/>
              <a:t>Writing: Moderated by KCC</a:t>
            </a:r>
          </a:p>
          <a:p>
            <a:r>
              <a:rPr lang="en-GB" dirty="0"/>
              <a:t>There will be more information closer to the time of SATS</a:t>
            </a:r>
          </a:p>
          <a:p>
            <a:r>
              <a:rPr lang="en-GB" dirty="0"/>
              <a:t>Please remember that Year 6 is not defined by SATS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920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728D6-68BA-48A9-8351-693EA28A3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6 Transition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0A308-608D-45C4-BB40-A206F430C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80" y="2011680"/>
            <a:ext cx="11878811" cy="4206240"/>
          </a:xfrm>
        </p:spPr>
        <p:txBody>
          <a:bodyPr>
            <a:normAutofit/>
          </a:bodyPr>
          <a:lstStyle/>
          <a:p>
            <a:r>
              <a:rPr lang="en-GB" dirty="0"/>
              <a:t>Being a responsible citizen</a:t>
            </a:r>
          </a:p>
          <a:p>
            <a:r>
              <a:rPr lang="en-GB" dirty="0"/>
              <a:t>Encouraging Resilience</a:t>
            </a:r>
          </a:p>
          <a:p>
            <a:r>
              <a:rPr lang="en-GB" dirty="0"/>
              <a:t>Self independence and readiness to learn</a:t>
            </a:r>
          </a:p>
          <a:p>
            <a:r>
              <a:rPr lang="en-GB" dirty="0"/>
              <a:t>Understanding transition into how subjects are taught from primary to secondary</a:t>
            </a:r>
          </a:p>
          <a:p>
            <a:r>
              <a:rPr lang="en-GB" dirty="0"/>
              <a:t>Supporting your child at home with these skills would really benefit the children – children should be getting there things ready for school, getting dressed themselves, remembering their own PE, please encourage this.</a:t>
            </a:r>
          </a:p>
          <a:p>
            <a:r>
              <a:rPr lang="en-GB" dirty="0"/>
              <a:t>We will cover all of these topics throughout the curriculum especially in RHSE. Children will also take part in a personised transition program in the summer term to further support them.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34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D449-37C9-4FEB-AF6F-0F9A5ABE3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Residential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827B6-BE82-4900-89B1-B28C6FC7E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has been booked for the latter part of Term 6</a:t>
            </a:r>
          </a:p>
          <a:p>
            <a:r>
              <a:rPr lang="en-GB" dirty="0"/>
              <a:t>We will start a pre payment system in Term 1</a:t>
            </a:r>
          </a:p>
          <a:p>
            <a:r>
              <a:rPr lang="en-GB" dirty="0"/>
              <a:t>It will be Monday to Friday</a:t>
            </a:r>
          </a:p>
          <a:p>
            <a:r>
              <a:rPr lang="en-GB" dirty="0"/>
              <a:t>Further details of cost, equipment, clothes needed along with travel arrangement will be given nearer the time</a:t>
            </a:r>
          </a:p>
        </p:txBody>
      </p:sp>
    </p:spTree>
    <p:extLst>
      <p:ext uri="{BB962C8B-B14F-4D97-AF65-F5344CB8AC3E}">
        <p14:creationId xmlns:p14="http://schemas.microsoft.com/office/powerpoint/2010/main" val="1745046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1C740-CE6D-4742-AE11-C5BF9CE0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A5342-1707-4265-9A4F-A0C75E3A8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Bike ability</a:t>
            </a:r>
          </a:p>
          <a:p>
            <a:r>
              <a:rPr lang="en-GB" dirty="0"/>
              <a:t>Community Police Visit</a:t>
            </a:r>
          </a:p>
          <a:p>
            <a:r>
              <a:rPr lang="en-GB" dirty="0"/>
              <a:t>Head boy and head girl </a:t>
            </a:r>
          </a:p>
          <a:p>
            <a:r>
              <a:rPr lang="en-GB" dirty="0"/>
              <a:t>Sports Captains</a:t>
            </a:r>
          </a:p>
          <a:p>
            <a:r>
              <a:rPr lang="en-GB" dirty="0"/>
              <a:t>Production – there will be a school production at the end of the year</a:t>
            </a:r>
          </a:p>
          <a:p>
            <a:r>
              <a:rPr lang="en-GB" dirty="0"/>
              <a:t>Leavers Service </a:t>
            </a:r>
          </a:p>
          <a:p>
            <a:r>
              <a:rPr lang="en-GB" dirty="0"/>
              <a:t>Leavers Party</a:t>
            </a:r>
          </a:p>
        </p:txBody>
      </p:sp>
    </p:spTree>
    <p:extLst>
      <p:ext uri="{BB962C8B-B14F-4D97-AF65-F5344CB8AC3E}">
        <p14:creationId xmlns:p14="http://schemas.microsoft.com/office/powerpoint/2010/main" val="831605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C87D3-EECB-44E5-B34B-3E552F96D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502920"/>
            <a:ext cx="9784080" cy="1508760"/>
          </a:xfrm>
        </p:spPr>
        <p:txBody>
          <a:bodyPr>
            <a:normAutofit fontScale="90000"/>
          </a:bodyPr>
          <a:lstStyle/>
          <a:p>
            <a:r>
              <a:rPr lang="en-GB" dirty="0"/>
              <a:t>Parents</a:t>
            </a:r>
            <a:br>
              <a:rPr lang="en-GB" dirty="0"/>
            </a:br>
            <a:br>
              <a:rPr lang="en-GB" dirty="0"/>
            </a:br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In other primary schools, the parents often form a committee/</a:t>
            </a:r>
            <a:r>
              <a:rPr lang="en-GB" sz="1800" dirty="0" err="1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Whatsapp</a:t>
            </a:r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group of volunteers to organise things such as:</a:t>
            </a:r>
            <a:b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1CE7B-4E6A-467F-A217-B78909100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375"/>
              </a:spcAft>
            </a:pPr>
            <a:r>
              <a:rPr lang="en-GB" sz="1800" b="1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Leavers’ Book</a:t>
            </a:r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: coordinating photography and writing to go in a printed book for each Leaver.</a:t>
            </a: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>
              <a:spcAft>
                <a:spcPts val="375"/>
              </a:spcAft>
            </a:pPr>
            <a:r>
              <a:rPr lang="en-GB" sz="1800" b="1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Leavers’ party (not at school)</a:t>
            </a:r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: book venue, organise music, food etc. The children could be asked to vote on what sort of party they would like.</a:t>
            </a: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>
              <a:spcAft>
                <a:spcPts val="375"/>
              </a:spcAft>
            </a:pPr>
            <a:r>
              <a:rPr lang="en-GB" sz="1800" b="1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A fundraising event</a:t>
            </a:r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: e.g. cake sales, a parents’ quiz, stall at the summer fair.</a:t>
            </a: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>
              <a:spcAft>
                <a:spcPts val="375"/>
              </a:spcAft>
            </a:pPr>
            <a:r>
              <a:rPr lang="en-GB" sz="1800" b="1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Legacy Gift to the school</a:t>
            </a:r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: liaise with class to source ideas for a Leavers’ gift to present to the school and organise collection.</a:t>
            </a: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>
              <a:spcAft>
                <a:spcPts val="375"/>
              </a:spcAft>
            </a:pPr>
            <a:r>
              <a:rPr lang="en-GB" sz="1800" b="1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Teachers’ collections</a:t>
            </a:r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: e.g. for those accompanying to </a:t>
            </a:r>
            <a:r>
              <a:rPr lang="en-GB" sz="1800" dirty="0" err="1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Heatree</a:t>
            </a:r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.</a:t>
            </a: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sz="1800" dirty="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These are just some ideas to kickstart thinking. The school does not take part in parent-led Year 6 events. </a:t>
            </a:r>
            <a:r>
              <a:rPr lang="en-GB" sz="1800"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Most Year 6 parents meet outside of school to plan and share ideas but if finding a venue is difficult then we could host meetings at the school.</a:t>
            </a:r>
            <a:endParaRPr lang="en-GB" sz="18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334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0442F62FA9744BB9DB57DE85E7947" ma:contentTypeVersion="15" ma:contentTypeDescription="Create a new document." ma:contentTypeScope="" ma:versionID="f35a6629d0cbbc0c9c4e02c894ece8aa">
  <xsd:schema xmlns:xsd="http://www.w3.org/2001/XMLSchema" xmlns:xs="http://www.w3.org/2001/XMLSchema" xmlns:p="http://schemas.microsoft.com/office/2006/metadata/properties" xmlns:ns3="3b1a155c-cfec-4084-8525-82747c3ef59e" xmlns:ns4="712fe6ea-1795-4886-bb08-1afef243a0b2" targetNamespace="http://schemas.microsoft.com/office/2006/metadata/properties" ma:root="true" ma:fieldsID="3e8d7bb3b823e1dc868841a46ffe62cc" ns3:_="" ns4:_="">
    <xsd:import namespace="3b1a155c-cfec-4084-8525-82747c3ef59e"/>
    <xsd:import namespace="712fe6ea-1795-4886-bb08-1afef243a0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1a155c-cfec-4084-8525-82747c3ef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2fe6ea-1795-4886-bb08-1afef243a0b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b1a155c-cfec-4084-8525-82747c3ef59e" xsi:nil="true"/>
  </documentManagement>
</p:properties>
</file>

<file path=customXml/itemProps1.xml><?xml version="1.0" encoding="utf-8"?>
<ds:datastoreItem xmlns:ds="http://schemas.openxmlformats.org/officeDocument/2006/customXml" ds:itemID="{68C7CC97-1955-41AF-9483-35268311C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1a155c-cfec-4084-8525-82747c3ef59e"/>
    <ds:schemaRef ds:uri="712fe6ea-1795-4886-bb08-1afef243a0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2F1B90-6555-4849-89E0-7A9B9563DA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8449A1-DFEF-43F0-BEE8-90E3846AF37F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712fe6ea-1795-4886-bb08-1afef243a0b2"/>
    <ds:schemaRef ds:uri="http://purl.org/dc/terms/"/>
    <ds:schemaRef ds:uri="http://purl.org/dc/dcmitype/"/>
    <ds:schemaRef ds:uri="http://schemas.microsoft.com/office/infopath/2007/PartnerControls"/>
    <ds:schemaRef ds:uri="3b1a155c-cfec-4084-8525-82747c3ef59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4109</TotalTime>
  <Words>661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Corbel</vt:lpstr>
      <vt:lpstr>Segoe UI</vt:lpstr>
      <vt:lpstr>Times New Roman</vt:lpstr>
      <vt:lpstr>Wingdings</vt:lpstr>
      <vt:lpstr>Banded</vt:lpstr>
      <vt:lpstr>Year 5 Transition Meeting</vt:lpstr>
      <vt:lpstr>What we will cover</vt:lpstr>
      <vt:lpstr>Kent Test</vt:lpstr>
      <vt:lpstr>All Secondary School application Timeline</vt:lpstr>
      <vt:lpstr>SATS</vt:lpstr>
      <vt:lpstr>Year 6 Transition Activities</vt:lpstr>
      <vt:lpstr>Residential</vt:lpstr>
      <vt:lpstr>Extras</vt:lpstr>
      <vt:lpstr>Parents  In other primary schools, the parents often form a committee/Whatsapp group of volunteers to organise things such as: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Transition Meeting</dc:title>
  <dc:creator>Harriet Bogle</dc:creator>
  <cp:lastModifiedBy>Nicola Stanton</cp:lastModifiedBy>
  <cp:revision>20</cp:revision>
  <dcterms:created xsi:type="dcterms:W3CDTF">2023-05-03T11:36:39Z</dcterms:created>
  <dcterms:modified xsi:type="dcterms:W3CDTF">2025-03-20T15:54:55Z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0x0101008950442F62FA9744BB9DB57DE85E7947</vt:lpwstr>
  </property>
</Properties>
</file>